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4" r:id="rId9"/>
    <p:sldId id="263" r:id="rId10"/>
    <p:sldId id="265" r:id="rId11"/>
    <p:sldId id="271" r:id="rId12"/>
    <p:sldId id="272" r:id="rId13"/>
    <p:sldId id="266" r:id="rId14"/>
    <p:sldId id="270" r:id="rId15"/>
    <p:sldId id="273" r:id="rId16"/>
    <p:sldId id="267" r:id="rId17"/>
    <p:sldId id="268" r:id="rId18"/>
    <p:sldId id="269" r:id="rId19"/>
    <p:sldId id="274" r:id="rId20"/>
    <p:sldId id="275" r:id="rId21"/>
    <p:sldId id="276" r:id="rId22"/>
    <p:sldId id="277" r:id="rId23"/>
    <p:sldId id="278" r:id="rId24"/>
    <p:sldId id="279" r:id="rId25"/>
    <p:sldId id="289" r:id="rId26"/>
    <p:sldId id="283" r:id="rId27"/>
    <p:sldId id="281" r:id="rId28"/>
    <p:sldId id="280" r:id="rId29"/>
    <p:sldId id="282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8FED8D-C1C5-4CB6-8294-79937CC80CFE}" v="1814" dt="2023-01-26T14:46:07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2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찬훈" userId="8f14022f874ec5ff" providerId="LiveId" clId="{8E8FED8D-C1C5-4CB6-8294-79937CC80CFE}"/>
    <pc:docChg chg="undo custSel addSld delSld modSld sldOrd">
      <pc:chgData name="정 찬훈" userId="8f14022f874ec5ff" providerId="LiveId" clId="{8E8FED8D-C1C5-4CB6-8294-79937CC80CFE}" dt="2023-01-26T14:46:24.248" v="20925" actId="20577"/>
      <pc:docMkLst>
        <pc:docMk/>
      </pc:docMkLst>
      <pc:sldChg chg="modSp mod">
        <pc:chgData name="정 찬훈" userId="8f14022f874ec5ff" providerId="LiveId" clId="{8E8FED8D-C1C5-4CB6-8294-79937CC80CFE}" dt="2023-01-25T14:37:02.268" v="14871" actId="1076"/>
        <pc:sldMkLst>
          <pc:docMk/>
          <pc:sldMk cId="2770995926" sldId="257"/>
        </pc:sldMkLst>
        <pc:spChg chg="mod">
          <ac:chgData name="정 찬훈" userId="8f14022f874ec5ff" providerId="LiveId" clId="{8E8FED8D-C1C5-4CB6-8294-79937CC80CFE}" dt="2023-01-25T14:37:02.268" v="14871" actId="1076"/>
          <ac:spMkLst>
            <pc:docMk/>
            <pc:sldMk cId="2770995926" sldId="257"/>
            <ac:spMk id="7" creationId="{35BD8077-1D62-9ED0-FCC9-103358484FF6}"/>
          </ac:spMkLst>
        </pc:spChg>
      </pc:sldChg>
      <pc:sldChg chg="modSp mod">
        <pc:chgData name="정 찬훈" userId="8f14022f874ec5ff" providerId="LiveId" clId="{8E8FED8D-C1C5-4CB6-8294-79937CC80CFE}" dt="2023-01-26T14:46:24.248" v="20925" actId="20577"/>
        <pc:sldMkLst>
          <pc:docMk/>
          <pc:sldMk cId="3824935158" sldId="258"/>
        </pc:sldMkLst>
        <pc:spChg chg="mod">
          <ac:chgData name="정 찬훈" userId="8f14022f874ec5ff" providerId="LiveId" clId="{8E8FED8D-C1C5-4CB6-8294-79937CC80CFE}" dt="2023-01-26T14:46:24.248" v="20925" actId="20577"/>
          <ac:spMkLst>
            <pc:docMk/>
            <pc:sldMk cId="3824935158" sldId="258"/>
            <ac:spMk id="15" creationId="{29E9AF43-C275-B136-6668-6A4111BB8B17}"/>
          </ac:spMkLst>
        </pc:spChg>
      </pc:sldChg>
      <pc:sldChg chg="addSp delSp modSp mod">
        <pc:chgData name="정 찬훈" userId="8f14022f874ec5ff" providerId="LiveId" clId="{8E8FED8D-C1C5-4CB6-8294-79937CC80CFE}" dt="2023-01-26T10:01:43.814" v="20126" actId="6549"/>
        <pc:sldMkLst>
          <pc:docMk/>
          <pc:sldMk cId="1702133062" sldId="259"/>
        </pc:sldMkLst>
        <pc:spChg chg="add del mod">
          <ac:chgData name="정 찬훈" userId="8f14022f874ec5ff" providerId="LiveId" clId="{8E8FED8D-C1C5-4CB6-8294-79937CC80CFE}" dt="2023-01-13T15:53:11.084" v="309" actId="478"/>
          <ac:spMkLst>
            <pc:docMk/>
            <pc:sldMk cId="1702133062" sldId="259"/>
            <ac:spMk id="3" creationId="{60BA1090-38BA-1767-B101-40FE0733ECE4}"/>
          </ac:spMkLst>
        </pc:spChg>
        <pc:spChg chg="add mod">
          <ac:chgData name="정 찬훈" userId="8f14022f874ec5ff" providerId="LiveId" clId="{8E8FED8D-C1C5-4CB6-8294-79937CC80CFE}" dt="2023-01-26T10:01:43.814" v="20126" actId="6549"/>
          <ac:spMkLst>
            <pc:docMk/>
            <pc:sldMk cId="1702133062" sldId="259"/>
            <ac:spMk id="5" creationId="{13B841F3-39AA-7956-7118-81024DC630F4}"/>
          </ac:spMkLst>
        </pc:spChg>
        <pc:spChg chg="mod">
          <ac:chgData name="정 찬훈" userId="8f14022f874ec5ff" providerId="LiveId" clId="{8E8FED8D-C1C5-4CB6-8294-79937CC80CFE}" dt="2023-01-13T15:52:52.643" v="298" actId="1076"/>
          <ac:spMkLst>
            <pc:docMk/>
            <pc:sldMk cId="1702133062" sldId="259"/>
            <ac:spMk id="6" creationId="{ABAAE1B8-DA53-B161-7767-50ACA0583154}"/>
          </ac:spMkLst>
        </pc:spChg>
        <pc:spChg chg="mod">
          <ac:chgData name="정 찬훈" userId="8f14022f874ec5ff" providerId="LiveId" clId="{8E8FED8D-C1C5-4CB6-8294-79937CC80CFE}" dt="2023-01-13T15:52:57.650" v="299" actId="1076"/>
          <ac:spMkLst>
            <pc:docMk/>
            <pc:sldMk cId="1702133062" sldId="259"/>
            <ac:spMk id="8" creationId="{8973EF28-C60B-9795-8E5D-DF3BE3BD0239}"/>
          </ac:spMkLst>
        </pc:spChg>
        <pc:spChg chg="mod">
          <ac:chgData name="정 찬훈" userId="8f14022f874ec5ff" providerId="LiveId" clId="{8E8FED8D-C1C5-4CB6-8294-79937CC80CFE}" dt="2023-01-13T15:55:08.145" v="403" actId="1076"/>
          <ac:spMkLst>
            <pc:docMk/>
            <pc:sldMk cId="1702133062" sldId="259"/>
            <ac:spMk id="9" creationId="{E50FC4BD-E2C1-DA30-4EE2-F245DE610D24}"/>
          </ac:spMkLst>
        </pc:spChg>
        <pc:spChg chg="mod">
          <ac:chgData name="정 찬훈" userId="8f14022f874ec5ff" providerId="LiveId" clId="{8E8FED8D-C1C5-4CB6-8294-79937CC80CFE}" dt="2023-01-13T15:54:50.174" v="402" actId="20577"/>
          <ac:spMkLst>
            <pc:docMk/>
            <pc:sldMk cId="1702133062" sldId="259"/>
            <ac:spMk id="11" creationId="{34EE89F2-12F4-2DF9-79D5-FC4E26D5D733}"/>
          </ac:spMkLst>
        </pc:spChg>
        <pc:spChg chg="mod">
          <ac:chgData name="정 찬훈" userId="8f14022f874ec5ff" providerId="LiveId" clId="{8E8FED8D-C1C5-4CB6-8294-79937CC80CFE}" dt="2023-01-13T15:52:48.053" v="297" actId="1076"/>
          <ac:spMkLst>
            <pc:docMk/>
            <pc:sldMk cId="1702133062" sldId="259"/>
            <ac:spMk id="15" creationId="{8248984A-6F43-120E-A7BC-195DC22FC46A}"/>
          </ac:spMkLst>
        </pc:spChg>
      </pc:sldChg>
      <pc:sldChg chg="modSp mod">
        <pc:chgData name="정 찬훈" userId="8f14022f874ec5ff" providerId="LiveId" clId="{8E8FED8D-C1C5-4CB6-8294-79937CC80CFE}" dt="2023-01-26T14:16:35.819" v="20128" actId="20577"/>
        <pc:sldMkLst>
          <pc:docMk/>
          <pc:sldMk cId="1738117839" sldId="260"/>
        </pc:sldMkLst>
        <pc:spChg chg="mod">
          <ac:chgData name="정 찬훈" userId="8f14022f874ec5ff" providerId="LiveId" clId="{8E8FED8D-C1C5-4CB6-8294-79937CC80CFE}" dt="2023-01-26T14:16:35.819" v="20128" actId="20577"/>
          <ac:spMkLst>
            <pc:docMk/>
            <pc:sldMk cId="1738117839" sldId="260"/>
            <ac:spMk id="4" creationId="{82F6399D-EB3A-E5CE-52F6-3D54AECBD5A6}"/>
          </ac:spMkLst>
        </pc:spChg>
        <pc:spChg chg="mod">
          <ac:chgData name="정 찬훈" userId="8f14022f874ec5ff" providerId="LiveId" clId="{8E8FED8D-C1C5-4CB6-8294-79937CC80CFE}" dt="2023-01-13T15:17:36.794" v="265" actId="20577"/>
          <ac:spMkLst>
            <pc:docMk/>
            <pc:sldMk cId="1738117839" sldId="260"/>
            <ac:spMk id="5" creationId="{3E2AD8CF-67AA-436D-905D-109BCCD0B21A}"/>
          </ac:spMkLst>
        </pc:spChg>
        <pc:spChg chg="mod">
          <ac:chgData name="정 찬훈" userId="8f14022f874ec5ff" providerId="LiveId" clId="{8E8FED8D-C1C5-4CB6-8294-79937CC80CFE}" dt="2023-01-17T09:46:38.235" v="1834" actId="403"/>
          <ac:spMkLst>
            <pc:docMk/>
            <pc:sldMk cId="1738117839" sldId="260"/>
            <ac:spMk id="6" creationId="{974CBB18-7C58-082F-3398-466B7E1321D4}"/>
          </ac:spMkLst>
        </pc:spChg>
      </pc:sldChg>
      <pc:sldChg chg="modSp mod">
        <pc:chgData name="정 찬훈" userId="8f14022f874ec5ff" providerId="LiveId" clId="{8E8FED8D-C1C5-4CB6-8294-79937CC80CFE}" dt="2023-01-24T13:14:31.465" v="4862" actId="20577"/>
        <pc:sldMkLst>
          <pc:docMk/>
          <pc:sldMk cId="2171994394" sldId="261"/>
        </pc:sldMkLst>
        <pc:spChg chg="mod">
          <ac:chgData name="정 찬훈" userId="8f14022f874ec5ff" providerId="LiveId" clId="{8E8FED8D-C1C5-4CB6-8294-79937CC80CFE}" dt="2023-01-24T13:14:31.465" v="4862" actId="20577"/>
          <ac:spMkLst>
            <pc:docMk/>
            <pc:sldMk cId="2171994394" sldId="261"/>
            <ac:spMk id="5" creationId="{E650F8DE-A97C-28A9-0AE8-B0876F7B4664}"/>
          </ac:spMkLst>
        </pc:spChg>
      </pc:sldChg>
      <pc:sldChg chg="addSp delSp modSp mod">
        <pc:chgData name="정 찬훈" userId="8f14022f874ec5ff" providerId="LiveId" clId="{8E8FED8D-C1C5-4CB6-8294-79937CC80CFE}" dt="2023-01-17T09:46:42.995" v="1836" actId="403"/>
        <pc:sldMkLst>
          <pc:docMk/>
          <pc:sldMk cId="2635255609" sldId="262"/>
        </pc:sldMkLst>
        <pc:spChg chg="mod">
          <ac:chgData name="정 찬훈" userId="8f14022f874ec5ff" providerId="LiveId" clId="{8E8FED8D-C1C5-4CB6-8294-79937CC80CFE}" dt="2023-01-17T09:46:42.995" v="1836" actId="403"/>
          <ac:spMkLst>
            <pc:docMk/>
            <pc:sldMk cId="2635255609" sldId="262"/>
            <ac:spMk id="4" creationId="{5527BCE1-9BB8-A4CF-5928-24D60E704429}"/>
          </ac:spMkLst>
        </pc:spChg>
        <pc:spChg chg="add mod">
          <ac:chgData name="정 찬훈" userId="8f14022f874ec5ff" providerId="LiveId" clId="{8E8FED8D-C1C5-4CB6-8294-79937CC80CFE}" dt="2023-01-13T01:14:46.348" v="193" actId="1076"/>
          <ac:spMkLst>
            <pc:docMk/>
            <pc:sldMk cId="2635255609" sldId="262"/>
            <ac:spMk id="22" creationId="{E4227F33-925F-496F-C4B5-C09ED4A613D6}"/>
          </ac:spMkLst>
        </pc:spChg>
        <pc:spChg chg="add mod">
          <ac:chgData name="정 찬훈" userId="8f14022f874ec5ff" providerId="LiveId" clId="{8E8FED8D-C1C5-4CB6-8294-79937CC80CFE}" dt="2023-01-13T01:14:46.348" v="193" actId="1076"/>
          <ac:spMkLst>
            <pc:docMk/>
            <pc:sldMk cId="2635255609" sldId="262"/>
            <ac:spMk id="23" creationId="{3D08B48F-187D-4310-5948-D10B1297B74E}"/>
          </ac:spMkLst>
        </pc:spChg>
        <pc:spChg chg="add mod">
          <ac:chgData name="정 찬훈" userId="8f14022f874ec5ff" providerId="LiveId" clId="{8E8FED8D-C1C5-4CB6-8294-79937CC80CFE}" dt="2023-01-13T01:14:46.348" v="193" actId="1076"/>
          <ac:spMkLst>
            <pc:docMk/>
            <pc:sldMk cId="2635255609" sldId="262"/>
            <ac:spMk id="29" creationId="{C90F1E13-EFCA-7093-EEB3-A6044B63C59A}"/>
          </ac:spMkLst>
        </pc:spChg>
        <pc:spChg chg="add mod">
          <ac:chgData name="정 찬훈" userId="8f14022f874ec5ff" providerId="LiveId" clId="{8E8FED8D-C1C5-4CB6-8294-79937CC80CFE}" dt="2023-01-13T01:14:46.348" v="193" actId="1076"/>
          <ac:spMkLst>
            <pc:docMk/>
            <pc:sldMk cId="2635255609" sldId="262"/>
            <ac:spMk id="36" creationId="{78BC81E0-63C6-16F4-4F8D-6CE64F4F4236}"/>
          </ac:spMkLst>
        </pc:spChg>
        <pc:spChg chg="add mod">
          <ac:chgData name="정 찬훈" userId="8f14022f874ec5ff" providerId="LiveId" clId="{8E8FED8D-C1C5-4CB6-8294-79937CC80CFE}" dt="2023-01-13T01:14:46.348" v="193" actId="1076"/>
          <ac:spMkLst>
            <pc:docMk/>
            <pc:sldMk cId="2635255609" sldId="262"/>
            <ac:spMk id="45" creationId="{E5F0F997-3004-0913-DDEA-DB65BD0B6501}"/>
          </ac:spMkLst>
        </pc:spChg>
        <pc:spChg chg="add mod">
          <ac:chgData name="정 찬훈" userId="8f14022f874ec5ff" providerId="LiveId" clId="{8E8FED8D-C1C5-4CB6-8294-79937CC80CFE}" dt="2023-01-13T01:14:46.348" v="193" actId="1076"/>
          <ac:spMkLst>
            <pc:docMk/>
            <pc:sldMk cId="2635255609" sldId="262"/>
            <ac:spMk id="46" creationId="{34AD00ED-01A4-53B0-96BF-816085772E8B}"/>
          </ac:spMkLst>
        </pc:spChg>
        <pc:spChg chg="add mod">
          <ac:chgData name="정 찬훈" userId="8f14022f874ec5ff" providerId="LiveId" clId="{8E8FED8D-C1C5-4CB6-8294-79937CC80CFE}" dt="2023-01-13T01:14:46.348" v="193" actId="1076"/>
          <ac:spMkLst>
            <pc:docMk/>
            <pc:sldMk cId="2635255609" sldId="262"/>
            <ac:spMk id="50" creationId="{FEE07F09-8285-6362-9F4C-152E511666DF}"/>
          </ac:spMkLst>
        </pc:spChg>
        <pc:spChg chg="add mod">
          <ac:chgData name="정 찬훈" userId="8f14022f874ec5ff" providerId="LiveId" clId="{8E8FED8D-C1C5-4CB6-8294-79937CC80CFE}" dt="2023-01-13T01:14:46.348" v="193" actId="1076"/>
          <ac:spMkLst>
            <pc:docMk/>
            <pc:sldMk cId="2635255609" sldId="262"/>
            <ac:spMk id="58" creationId="{DEE0312C-91DF-4BEC-D989-C3033167E21C}"/>
          </ac:spMkLst>
        </pc:spChg>
        <pc:grpChg chg="mod">
          <ac:chgData name="정 찬훈" userId="8f14022f874ec5ff" providerId="LiveId" clId="{8E8FED8D-C1C5-4CB6-8294-79937CC80CFE}" dt="2023-01-13T01:14:46.348" v="193" actId="1076"/>
          <ac:grpSpMkLst>
            <pc:docMk/>
            <pc:sldMk cId="2635255609" sldId="262"/>
            <ac:grpSpMk id="11" creationId="{553B7CD4-FCB8-7245-EAC4-E30C45E9D22F}"/>
          </ac:grpSpMkLst>
        </pc:grpChg>
        <pc:grpChg chg="mod">
          <ac:chgData name="정 찬훈" userId="8f14022f874ec5ff" providerId="LiveId" clId="{8E8FED8D-C1C5-4CB6-8294-79937CC80CFE}" dt="2023-01-13T01:14:46.348" v="193" actId="1076"/>
          <ac:grpSpMkLst>
            <pc:docMk/>
            <pc:sldMk cId="2635255609" sldId="262"/>
            <ac:grpSpMk id="15" creationId="{A1BEE16D-6F7D-5BDD-7993-ED6174531549}"/>
          </ac:grpSpMkLst>
        </pc:grpChg>
        <pc:picChg chg="mod">
          <ac:chgData name="정 찬훈" userId="8f14022f874ec5ff" providerId="LiveId" clId="{8E8FED8D-C1C5-4CB6-8294-79937CC80CFE}" dt="2023-01-13T01:14:46.348" v="193" actId="1076"/>
          <ac:picMkLst>
            <pc:docMk/>
            <pc:sldMk cId="2635255609" sldId="262"/>
            <ac:picMk id="17" creationId="{A440EBB4-FF2D-05C3-8604-DB2BDCD2E21A}"/>
          </ac:picMkLst>
        </pc:picChg>
        <pc:picChg chg="mod">
          <ac:chgData name="정 찬훈" userId="8f14022f874ec5ff" providerId="LiveId" clId="{8E8FED8D-C1C5-4CB6-8294-79937CC80CFE}" dt="2023-01-13T01:14:46.348" v="193" actId="1076"/>
          <ac:picMkLst>
            <pc:docMk/>
            <pc:sldMk cId="2635255609" sldId="262"/>
            <ac:picMk id="19" creationId="{9ABCD3D8-3BBD-F51C-9835-5F4E6711B6E6}"/>
          </ac:picMkLst>
        </pc:picChg>
        <pc:picChg chg="mod">
          <ac:chgData name="정 찬훈" userId="8f14022f874ec5ff" providerId="LiveId" clId="{8E8FED8D-C1C5-4CB6-8294-79937CC80CFE}" dt="2023-01-13T01:14:46.348" v="193" actId="1076"/>
          <ac:picMkLst>
            <pc:docMk/>
            <pc:sldMk cId="2635255609" sldId="262"/>
            <ac:picMk id="21" creationId="{5D2ADA85-EA93-D5D2-7958-0199E72E8E53}"/>
          </ac:picMkLst>
        </pc:picChg>
        <pc:cxnChg chg="add mod">
          <ac:chgData name="정 찬훈" userId="8f14022f874ec5ff" providerId="LiveId" clId="{8E8FED8D-C1C5-4CB6-8294-79937CC80CFE}" dt="2023-01-17T07:38:25.038" v="514" actId="692"/>
          <ac:cxnSpMkLst>
            <pc:docMk/>
            <pc:sldMk cId="2635255609" sldId="262"/>
            <ac:cxnSpMk id="3" creationId="{0D2EE42B-1FF2-3AAB-71CA-8E663CF4B412}"/>
          </ac:cxnSpMkLst>
        </pc:cxnChg>
        <pc:cxnChg chg="add mod">
          <ac:chgData name="정 찬훈" userId="8f14022f874ec5ff" providerId="LiveId" clId="{8E8FED8D-C1C5-4CB6-8294-79937CC80CFE}" dt="2023-01-17T07:38:25.038" v="514" actId="692"/>
          <ac:cxnSpMkLst>
            <pc:docMk/>
            <pc:sldMk cId="2635255609" sldId="262"/>
            <ac:cxnSpMk id="8" creationId="{EA136234-4C75-5EBC-7B30-5006F06A0F5A}"/>
          </ac:cxnSpMkLst>
        </pc:cxnChg>
        <pc:cxnChg chg="add mod">
          <ac:chgData name="정 찬훈" userId="8f14022f874ec5ff" providerId="LiveId" clId="{8E8FED8D-C1C5-4CB6-8294-79937CC80CFE}" dt="2023-01-17T07:38:20.717" v="510" actId="692"/>
          <ac:cxnSpMkLst>
            <pc:docMk/>
            <pc:sldMk cId="2635255609" sldId="262"/>
            <ac:cxnSpMk id="25" creationId="{D112505F-9341-7735-86E9-E6FE62ED83F2}"/>
          </ac:cxnSpMkLst>
        </pc:cxnChg>
        <pc:cxnChg chg="add mod">
          <ac:chgData name="정 찬훈" userId="8f14022f874ec5ff" providerId="LiveId" clId="{8E8FED8D-C1C5-4CB6-8294-79937CC80CFE}" dt="2023-01-17T07:38:20.717" v="510" actId="692"/>
          <ac:cxnSpMkLst>
            <pc:docMk/>
            <pc:sldMk cId="2635255609" sldId="262"/>
            <ac:cxnSpMk id="31" creationId="{55C00347-E8C1-2C45-A036-84B565140F93}"/>
          </ac:cxnSpMkLst>
        </pc:cxnChg>
        <pc:cxnChg chg="add mod">
          <ac:chgData name="정 찬훈" userId="8f14022f874ec5ff" providerId="LiveId" clId="{8E8FED8D-C1C5-4CB6-8294-79937CC80CFE}" dt="2023-01-17T07:38:20.717" v="510" actId="692"/>
          <ac:cxnSpMkLst>
            <pc:docMk/>
            <pc:sldMk cId="2635255609" sldId="262"/>
            <ac:cxnSpMk id="37" creationId="{EDF578F0-7E02-2BDE-FA7A-313B24749BF5}"/>
          </ac:cxnSpMkLst>
        </pc:cxnChg>
        <pc:cxnChg chg="add mod">
          <ac:chgData name="정 찬훈" userId="8f14022f874ec5ff" providerId="LiveId" clId="{8E8FED8D-C1C5-4CB6-8294-79937CC80CFE}" dt="2023-01-17T07:38:20.717" v="510" actId="692"/>
          <ac:cxnSpMkLst>
            <pc:docMk/>
            <pc:sldMk cId="2635255609" sldId="262"/>
            <ac:cxnSpMk id="40" creationId="{DC52767A-F9A0-D732-A005-AD9B986BF6C6}"/>
          </ac:cxnSpMkLst>
        </pc:cxnChg>
        <pc:cxnChg chg="add mod">
          <ac:chgData name="정 찬훈" userId="8f14022f874ec5ff" providerId="LiveId" clId="{8E8FED8D-C1C5-4CB6-8294-79937CC80CFE}" dt="2023-01-17T07:38:20.717" v="510" actId="692"/>
          <ac:cxnSpMkLst>
            <pc:docMk/>
            <pc:sldMk cId="2635255609" sldId="262"/>
            <ac:cxnSpMk id="47" creationId="{BDE905F8-FB6F-0111-3918-C929A19077B6}"/>
          </ac:cxnSpMkLst>
        </pc:cxnChg>
        <pc:cxnChg chg="add del mod">
          <ac:chgData name="정 찬훈" userId="8f14022f874ec5ff" providerId="LiveId" clId="{8E8FED8D-C1C5-4CB6-8294-79937CC80CFE}" dt="2023-01-13T01:13:22.678" v="172" actId="478"/>
          <ac:cxnSpMkLst>
            <pc:docMk/>
            <pc:sldMk cId="2635255609" sldId="262"/>
            <ac:cxnSpMk id="51" creationId="{E1133B19-4F16-908F-1992-861BC7B4D970}"/>
          </ac:cxnSpMkLst>
        </pc:cxnChg>
        <pc:cxnChg chg="add mod">
          <ac:chgData name="정 찬훈" userId="8f14022f874ec5ff" providerId="LiveId" clId="{8E8FED8D-C1C5-4CB6-8294-79937CC80CFE}" dt="2023-01-17T07:38:20.717" v="510" actId="692"/>
          <ac:cxnSpMkLst>
            <pc:docMk/>
            <pc:sldMk cId="2635255609" sldId="262"/>
            <ac:cxnSpMk id="55" creationId="{74926763-1214-93F2-8FD7-DD1DB0433736}"/>
          </ac:cxnSpMkLst>
        </pc:cxnChg>
      </pc:sldChg>
      <pc:sldChg chg="addSp delSp modSp new mod">
        <pc:chgData name="정 찬훈" userId="8f14022f874ec5ff" providerId="LiveId" clId="{8E8FED8D-C1C5-4CB6-8294-79937CC80CFE}" dt="2023-01-24T03:56:06.374" v="4725" actId="1038"/>
        <pc:sldMkLst>
          <pc:docMk/>
          <pc:sldMk cId="1213778898" sldId="263"/>
        </pc:sldMkLst>
        <pc:spChg chg="del">
          <ac:chgData name="정 찬훈" userId="8f14022f874ec5ff" providerId="LiveId" clId="{8E8FED8D-C1C5-4CB6-8294-79937CC80CFE}" dt="2023-01-13T01:15:09.784" v="196" actId="478"/>
          <ac:spMkLst>
            <pc:docMk/>
            <pc:sldMk cId="1213778898" sldId="263"/>
            <ac:spMk id="2" creationId="{04605F88-2DDD-09D7-8DB6-7DA18F5FED10}"/>
          </ac:spMkLst>
        </pc:spChg>
        <pc:spChg chg="add mod">
          <ac:chgData name="정 찬훈" userId="8f14022f874ec5ff" providerId="LiveId" clId="{8E8FED8D-C1C5-4CB6-8294-79937CC80CFE}" dt="2023-01-17T07:35:17.964" v="454" actId="14100"/>
          <ac:spMkLst>
            <pc:docMk/>
            <pc:sldMk cId="1213778898" sldId="263"/>
            <ac:spMk id="3" creationId="{2793EE0E-3236-1173-C0B6-AEE3E7B83055}"/>
          </ac:spMkLst>
        </pc:spChg>
        <pc:spChg chg="del">
          <ac:chgData name="정 찬훈" userId="8f14022f874ec5ff" providerId="LiveId" clId="{8E8FED8D-C1C5-4CB6-8294-79937CC80CFE}" dt="2023-01-13T01:15:09.043" v="195" actId="478"/>
          <ac:spMkLst>
            <pc:docMk/>
            <pc:sldMk cId="1213778898" sldId="263"/>
            <ac:spMk id="3" creationId="{A0C293C3-E9A1-8A6C-12FF-19CF32E665A2}"/>
          </ac:spMkLst>
        </pc:spChg>
        <pc:spChg chg="add mod">
          <ac:chgData name="정 찬훈" userId="8f14022f874ec5ff" providerId="LiveId" clId="{8E8FED8D-C1C5-4CB6-8294-79937CC80CFE}" dt="2023-01-17T09:46:52.148" v="1840" actId="403"/>
          <ac:spMkLst>
            <pc:docMk/>
            <pc:sldMk cId="1213778898" sldId="263"/>
            <ac:spMk id="4" creationId="{21743269-8E7A-C243-775A-63E1EF36E84F}"/>
          </ac:spMkLst>
        </pc:spChg>
        <pc:spChg chg="mod">
          <ac:chgData name="정 찬훈" userId="8f14022f874ec5ff" providerId="LiveId" clId="{8E8FED8D-C1C5-4CB6-8294-79937CC80CFE}" dt="2023-01-13T01:35:22.630" v="229"/>
          <ac:spMkLst>
            <pc:docMk/>
            <pc:sldMk cId="1213778898" sldId="263"/>
            <ac:spMk id="12" creationId="{9656FE29-6B08-9DA4-D93D-E07EC4DCC2BA}"/>
          </ac:spMkLst>
        </pc:spChg>
        <pc:spChg chg="mod">
          <ac:chgData name="정 찬훈" userId="8f14022f874ec5ff" providerId="LiveId" clId="{8E8FED8D-C1C5-4CB6-8294-79937CC80CFE}" dt="2023-01-13T01:35:22.630" v="229"/>
          <ac:spMkLst>
            <pc:docMk/>
            <pc:sldMk cId="1213778898" sldId="263"/>
            <ac:spMk id="14" creationId="{00F6CA6E-043E-E90F-E2E3-B2DE3533522A}"/>
          </ac:spMkLst>
        </pc:spChg>
        <pc:spChg chg="add mod">
          <ac:chgData name="정 찬훈" userId="8f14022f874ec5ff" providerId="LiveId" clId="{8E8FED8D-C1C5-4CB6-8294-79937CC80CFE}" dt="2023-01-17T08:16:46.733" v="1017" actId="1076"/>
          <ac:spMkLst>
            <pc:docMk/>
            <pc:sldMk cId="1213778898" sldId="263"/>
            <ac:spMk id="15" creationId="{933BBC29-F2F4-9DD4-1EF6-1E956B175BF0}"/>
          </ac:spMkLst>
        </pc:spChg>
        <pc:spChg chg="add mod">
          <ac:chgData name="정 찬훈" userId="8f14022f874ec5ff" providerId="LiveId" clId="{8E8FED8D-C1C5-4CB6-8294-79937CC80CFE}" dt="2023-01-17T08:09:44.310" v="902" actId="1076"/>
          <ac:spMkLst>
            <pc:docMk/>
            <pc:sldMk cId="1213778898" sldId="263"/>
            <ac:spMk id="25" creationId="{639862A0-F17A-300B-2422-D2F6A658C7EE}"/>
          </ac:spMkLst>
        </pc:spChg>
        <pc:spChg chg="add mod">
          <ac:chgData name="정 찬훈" userId="8f14022f874ec5ff" providerId="LiveId" clId="{8E8FED8D-C1C5-4CB6-8294-79937CC80CFE}" dt="2023-01-17T08:03:04.305" v="623" actId="1076"/>
          <ac:spMkLst>
            <pc:docMk/>
            <pc:sldMk cId="1213778898" sldId="263"/>
            <ac:spMk id="37" creationId="{ED78550C-636A-8BA5-4B8F-B40F0F22AE0D}"/>
          </ac:spMkLst>
        </pc:spChg>
        <pc:spChg chg="add mod">
          <ac:chgData name="정 찬훈" userId="8f14022f874ec5ff" providerId="LiveId" clId="{8E8FED8D-C1C5-4CB6-8294-79937CC80CFE}" dt="2023-01-17T08:06:38.434" v="727"/>
          <ac:spMkLst>
            <pc:docMk/>
            <pc:sldMk cId="1213778898" sldId="263"/>
            <ac:spMk id="48" creationId="{4187FEC6-358E-B2F1-5F35-2F4D790C45A2}"/>
          </ac:spMkLst>
        </pc:spChg>
        <pc:spChg chg="add mod">
          <ac:chgData name="정 찬훈" userId="8f14022f874ec5ff" providerId="LiveId" clId="{8E8FED8D-C1C5-4CB6-8294-79937CC80CFE}" dt="2023-01-17T08:07:51.442" v="782" actId="1076"/>
          <ac:spMkLst>
            <pc:docMk/>
            <pc:sldMk cId="1213778898" sldId="263"/>
            <ac:spMk id="62" creationId="{D72F1310-80D7-193E-EC59-8D82C36F93D8}"/>
          </ac:spMkLst>
        </pc:spChg>
        <pc:spChg chg="add mod">
          <ac:chgData name="정 찬훈" userId="8f14022f874ec5ff" providerId="LiveId" clId="{8E8FED8D-C1C5-4CB6-8294-79937CC80CFE}" dt="2023-01-17T08:08:13.453" v="851" actId="1076"/>
          <ac:spMkLst>
            <pc:docMk/>
            <pc:sldMk cId="1213778898" sldId="263"/>
            <ac:spMk id="63" creationId="{3C1F3520-67FF-0BD5-F4F0-AF9D2DC2D1C7}"/>
          </ac:spMkLst>
        </pc:spChg>
        <pc:spChg chg="add mod">
          <ac:chgData name="정 찬훈" userId="8f14022f874ec5ff" providerId="LiveId" clId="{8E8FED8D-C1C5-4CB6-8294-79937CC80CFE}" dt="2023-01-17T08:08:38.176" v="854" actId="14100"/>
          <ac:spMkLst>
            <pc:docMk/>
            <pc:sldMk cId="1213778898" sldId="263"/>
            <ac:spMk id="64" creationId="{E36E4AE2-58C0-4EB0-864B-DAB7EAC11AE6}"/>
          </ac:spMkLst>
        </pc:spChg>
        <pc:spChg chg="add del mod">
          <ac:chgData name="정 찬훈" userId="8f14022f874ec5ff" providerId="LiveId" clId="{8E8FED8D-C1C5-4CB6-8294-79937CC80CFE}" dt="2023-01-17T08:09:14.123" v="897" actId="478"/>
          <ac:spMkLst>
            <pc:docMk/>
            <pc:sldMk cId="1213778898" sldId="263"/>
            <ac:spMk id="65" creationId="{C50BA3F5-2828-FA81-D87B-353ACA0C50D1}"/>
          </ac:spMkLst>
        </pc:spChg>
        <pc:spChg chg="add mod">
          <ac:chgData name="정 찬훈" userId="8f14022f874ec5ff" providerId="LiveId" clId="{8E8FED8D-C1C5-4CB6-8294-79937CC80CFE}" dt="2023-01-17T08:09:29.896" v="899" actId="1076"/>
          <ac:spMkLst>
            <pc:docMk/>
            <pc:sldMk cId="1213778898" sldId="263"/>
            <ac:spMk id="66" creationId="{ACAF4296-9552-9B55-23F9-D7F69A48413D}"/>
          </ac:spMkLst>
        </pc:spChg>
        <pc:spChg chg="add mod">
          <ac:chgData name="정 찬훈" userId="8f14022f874ec5ff" providerId="LiveId" clId="{8E8FED8D-C1C5-4CB6-8294-79937CC80CFE}" dt="2023-01-17T08:10:08.912" v="915" actId="1038"/>
          <ac:spMkLst>
            <pc:docMk/>
            <pc:sldMk cId="1213778898" sldId="263"/>
            <ac:spMk id="67" creationId="{CFE1FED3-AD80-EF2D-45CC-BA960B3D11E2}"/>
          </ac:spMkLst>
        </pc:spChg>
        <pc:spChg chg="add mod">
          <ac:chgData name="정 찬훈" userId="8f14022f874ec5ff" providerId="LiveId" clId="{8E8FED8D-C1C5-4CB6-8294-79937CC80CFE}" dt="2023-01-24T03:52:52.543" v="4708" actId="1076"/>
          <ac:spMkLst>
            <pc:docMk/>
            <pc:sldMk cId="1213778898" sldId="263"/>
            <ac:spMk id="84" creationId="{FB444DCE-8EA7-5065-BF63-A37731334F04}"/>
          </ac:spMkLst>
        </pc:spChg>
        <pc:grpChg chg="add del mod">
          <ac:chgData name="정 찬훈" userId="8f14022f874ec5ff" providerId="LiveId" clId="{8E8FED8D-C1C5-4CB6-8294-79937CC80CFE}" dt="2023-01-17T07:37:22.481" v="472" actId="1076"/>
          <ac:grpSpMkLst>
            <pc:docMk/>
            <pc:sldMk cId="1213778898" sldId="263"/>
            <ac:grpSpMk id="11" creationId="{AA6A85E9-771A-969C-B795-0066B56357EB}"/>
          </ac:grpSpMkLst>
        </pc:grpChg>
        <pc:picChg chg="add mod">
          <ac:chgData name="정 찬훈" userId="8f14022f874ec5ff" providerId="LiveId" clId="{8E8FED8D-C1C5-4CB6-8294-79937CC80CFE}" dt="2023-01-17T07:40:03.509" v="554" actId="1076"/>
          <ac:picMkLst>
            <pc:docMk/>
            <pc:sldMk cId="1213778898" sldId="263"/>
            <ac:picMk id="2" creationId="{4E4C53DC-394F-3FFC-1A79-66C6DEFE4F0D}"/>
          </ac:picMkLst>
        </pc:picChg>
        <pc:picChg chg="add del mod">
          <ac:chgData name="정 찬훈" userId="8f14022f874ec5ff" providerId="LiveId" clId="{8E8FED8D-C1C5-4CB6-8294-79937CC80CFE}" dt="2023-01-13T01:34:19.522" v="214" actId="478"/>
          <ac:picMkLst>
            <pc:docMk/>
            <pc:sldMk cId="1213778898" sldId="263"/>
            <ac:picMk id="6" creationId="{FA3923E7-347F-ECB5-5DA8-DDAF2DC1ADF0}"/>
          </ac:picMkLst>
        </pc:picChg>
        <pc:picChg chg="add mod">
          <ac:chgData name="정 찬훈" userId="8f14022f874ec5ff" providerId="LiveId" clId="{8E8FED8D-C1C5-4CB6-8294-79937CC80CFE}" dt="2023-01-17T08:06:58.903" v="734" actId="1076"/>
          <ac:picMkLst>
            <pc:docMk/>
            <pc:sldMk cId="1213778898" sldId="263"/>
            <ac:picMk id="7" creationId="{26DEC5BF-79FC-1FE2-9F9D-1089FCA883A0}"/>
          </ac:picMkLst>
        </pc:picChg>
        <pc:picChg chg="add del mod">
          <ac:chgData name="정 찬훈" userId="8f14022f874ec5ff" providerId="LiveId" clId="{8E8FED8D-C1C5-4CB6-8294-79937CC80CFE}" dt="2023-01-13T01:34:34.651" v="222" actId="478"/>
          <ac:picMkLst>
            <pc:docMk/>
            <pc:sldMk cId="1213778898" sldId="263"/>
            <ac:picMk id="8" creationId="{2079F6EE-5A3C-CF30-8307-ACC3B9A31EA2}"/>
          </ac:picMkLst>
        </pc:picChg>
        <pc:picChg chg="add mod">
          <ac:chgData name="정 찬훈" userId="8f14022f874ec5ff" providerId="LiveId" clId="{8E8FED8D-C1C5-4CB6-8294-79937CC80CFE}" dt="2023-01-17T07:37:19.996" v="471" actId="1076"/>
          <ac:picMkLst>
            <pc:docMk/>
            <pc:sldMk cId="1213778898" sldId="263"/>
            <ac:picMk id="8" creationId="{D3F6727F-5527-79D6-238E-AD4C1015B02A}"/>
          </ac:picMkLst>
        </pc:picChg>
        <pc:picChg chg="add del mod">
          <ac:chgData name="정 찬훈" userId="8f14022f874ec5ff" providerId="LiveId" clId="{8E8FED8D-C1C5-4CB6-8294-79937CC80CFE}" dt="2023-01-17T08:04:45.896" v="624" actId="478"/>
          <ac:picMkLst>
            <pc:docMk/>
            <pc:sldMk cId="1213778898" sldId="263"/>
            <ac:picMk id="10" creationId="{2A5800E2-24B8-E337-A886-41D2CFF3EA54}"/>
          </ac:picMkLst>
        </pc:picChg>
        <pc:picChg chg="mod">
          <ac:chgData name="정 찬훈" userId="8f14022f874ec5ff" providerId="LiveId" clId="{8E8FED8D-C1C5-4CB6-8294-79937CC80CFE}" dt="2023-01-13T01:35:22.630" v="229"/>
          <ac:picMkLst>
            <pc:docMk/>
            <pc:sldMk cId="1213778898" sldId="263"/>
            <ac:picMk id="13" creationId="{7FB1D17D-A989-7B32-F5F4-50AD0B94EAA4}"/>
          </ac:picMkLst>
        </pc:picChg>
        <pc:picChg chg="add mod">
          <ac:chgData name="정 찬훈" userId="8f14022f874ec5ff" providerId="LiveId" clId="{8E8FED8D-C1C5-4CB6-8294-79937CC80CFE}" dt="2023-01-17T08:02:20.590" v="570" actId="1076"/>
          <ac:picMkLst>
            <pc:docMk/>
            <pc:sldMk cId="1213778898" sldId="263"/>
            <ac:picMk id="27" creationId="{5F829B66-2693-0CD7-679C-653589357A2D}"/>
          </ac:picMkLst>
        </pc:picChg>
        <pc:picChg chg="add mod ord">
          <ac:chgData name="정 찬훈" userId="8f14022f874ec5ff" providerId="LiveId" clId="{8E8FED8D-C1C5-4CB6-8294-79937CC80CFE}" dt="2023-01-17T08:09:59.090" v="909" actId="1076"/>
          <ac:picMkLst>
            <pc:docMk/>
            <pc:sldMk cId="1213778898" sldId="263"/>
            <ac:picMk id="39" creationId="{32E6268C-F725-94DE-B93B-046475224319}"/>
          </ac:picMkLst>
        </pc:picChg>
        <pc:picChg chg="add del mod">
          <ac:chgData name="정 찬훈" userId="8f14022f874ec5ff" providerId="LiveId" clId="{8E8FED8D-C1C5-4CB6-8294-79937CC80CFE}" dt="2023-01-17T08:57:31.090" v="1034"/>
          <ac:picMkLst>
            <pc:docMk/>
            <pc:sldMk cId="1213778898" sldId="263"/>
            <ac:picMk id="83" creationId="{1DBAC9B6-0415-9BEB-CB08-34A0F32B4455}"/>
          </ac:picMkLst>
        </pc:picChg>
        <pc:cxnChg chg="add mod">
          <ac:chgData name="정 찬훈" userId="8f14022f874ec5ff" providerId="LiveId" clId="{8E8FED8D-C1C5-4CB6-8294-79937CC80CFE}" dt="2023-01-17T08:05:17.568" v="636" actId="14100"/>
          <ac:cxnSpMkLst>
            <pc:docMk/>
            <pc:sldMk cId="1213778898" sldId="263"/>
            <ac:cxnSpMk id="6" creationId="{7BBDC026-0C45-E3CD-EAC3-B119E10E7FCD}"/>
          </ac:cxnSpMkLst>
        </pc:cxnChg>
        <pc:cxnChg chg="add mod">
          <ac:chgData name="정 찬훈" userId="8f14022f874ec5ff" providerId="LiveId" clId="{8E8FED8D-C1C5-4CB6-8294-79937CC80CFE}" dt="2023-01-17T08:09:37.519" v="900" actId="1076"/>
          <ac:cxnSpMkLst>
            <pc:docMk/>
            <pc:sldMk cId="1213778898" sldId="263"/>
            <ac:cxnSpMk id="9" creationId="{152125B9-BB87-2F1B-5FC7-B5C874466EFF}"/>
          </ac:cxnSpMkLst>
        </pc:cxnChg>
        <pc:cxnChg chg="add mod">
          <ac:chgData name="정 찬훈" userId="8f14022f874ec5ff" providerId="LiveId" clId="{8E8FED8D-C1C5-4CB6-8294-79937CC80CFE}" dt="2023-01-17T08:09:41.574" v="901" actId="1076"/>
          <ac:cxnSpMkLst>
            <pc:docMk/>
            <pc:sldMk cId="1213778898" sldId="263"/>
            <ac:cxnSpMk id="17" creationId="{CC951800-F124-63E3-A3C8-8138B143FF26}"/>
          </ac:cxnSpMkLst>
        </pc:cxnChg>
        <pc:cxnChg chg="add del">
          <ac:chgData name="정 찬훈" userId="8f14022f874ec5ff" providerId="LiveId" clId="{8E8FED8D-C1C5-4CB6-8294-79937CC80CFE}" dt="2023-01-17T08:02:29.592" v="572" actId="11529"/>
          <ac:cxnSpMkLst>
            <pc:docMk/>
            <pc:sldMk cId="1213778898" sldId="263"/>
            <ac:cxnSpMk id="31" creationId="{52953ED2-6E7E-A5E8-2D84-28F0A3D511F9}"/>
          </ac:cxnSpMkLst>
        </pc:cxnChg>
        <pc:cxnChg chg="add mod">
          <ac:chgData name="정 찬훈" userId="8f14022f874ec5ff" providerId="LiveId" clId="{8E8FED8D-C1C5-4CB6-8294-79937CC80CFE}" dt="2023-01-17T08:02:45.466" v="578" actId="14100"/>
          <ac:cxnSpMkLst>
            <pc:docMk/>
            <pc:sldMk cId="1213778898" sldId="263"/>
            <ac:cxnSpMk id="32" creationId="{94F229DD-8AD5-6E10-E2D7-13E9C622D59B}"/>
          </ac:cxnSpMkLst>
        </pc:cxnChg>
        <pc:cxnChg chg="add del mod">
          <ac:chgData name="정 찬훈" userId="8f14022f874ec5ff" providerId="LiveId" clId="{8E8FED8D-C1C5-4CB6-8294-79937CC80CFE}" dt="2023-01-17T08:06:02.070" v="641" actId="478"/>
          <ac:cxnSpMkLst>
            <pc:docMk/>
            <pc:sldMk cId="1213778898" sldId="263"/>
            <ac:cxnSpMk id="43" creationId="{6984A7E9-EE26-66BD-4D7B-5F1AAB09F4D1}"/>
          </ac:cxnSpMkLst>
        </pc:cxnChg>
        <pc:cxnChg chg="add mod">
          <ac:chgData name="정 찬훈" userId="8f14022f874ec5ff" providerId="LiveId" clId="{8E8FED8D-C1C5-4CB6-8294-79937CC80CFE}" dt="2023-01-17T08:06:12.335" v="649" actId="692"/>
          <ac:cxnSpMkLst>
            <pc:docMk/>
            <pc:sldMk cId="1213778898" sldId="263"/>
            <ac:cxnSpMk id="47" creationId="{E60CA3DB-6743-9278-ACB8-3EC8BCE8CA43}"/>
          </ac:cxnSpMkLst>
        </pc:cxnChg>
        <pc:cxnChg chg="add mod">
          <ac:chgData name="정 찬훈" userId="8f14022f874ec5ff" providerId="LiveId" clId="{8E8FED8D-C1C5-4CB6-8294-79937CC80CFE}" dt="2023-01-17T08:07:21.110" v="742" actId="14100"/>
          <ac:cxnSpMkLst>
            <pc:docMk/>
            <pc:sldMk cId="1213778898" sldId="263"/>
            <ac:cxnSpMk id="49" creationId="{A939FBC1-451B-DDDC-6971-F8E90A5B2BC2}"/>
          </ac:cxnSpMkLst>
        </pc:cxnChg>
        <pc:cxnChg chg="add mod">
          <ac:chgData name="정 찬훈" userId="8f14022f874ec5ff" providerId="LiveId" clId="{8E8FED8D-C1C5-4CB6-8294-79937CC80CFE}" dt="2023-01-17T08:07:17.787" v="741" actId="14100"/>
          <ac:cxnSpMkLst>
            <pc:docMk/>
            <pc:sldMk cId="1213778898" sldId="263"/>
            <ac:cxnSpMk id="56" creationId="{D1AF15EC-1466-6958-DC1C-49B53740FDFC}"/>
          </ac:cxnSpMkLst>
        </pc:cxnChg>
        <pc:cxnChg chg="add del mod">
          <ac:chgData name="정 찬훈" userId="8f14022f874ec5ff" providerId="LiveId" clId="{8E8FED8D-C1C5-4CB6-8294-79937CC80CFE}" dt="2023-01-17T08:10:36.500" v="925" actId="478"/>
          <ac:cxnSpMkLst>
            <pc:docMk/>
            <pc:sldMk cId="1213778898" sldId="263"/>
            <ac:cxnSpMk id="69" creationId="{BE0B6A8C-8C99-AB30-243A-FC1ABBF782E4}"/>
          </ac:cxnSpMkLst>
        </pc:cxnChg>
        <pc:cxnChg chg="add mod">
          <ac:chgData name="정 찬훈" userId="8f14022f874ec5ff" providerId="LiveId" clId="{8E8FED8D-C1C5-4CB6-8294-79937CC80CFE}" dt="2023-01-17T08:10:52.205" v="934" actId="692"/>
          <ac:cxnSpMkLst>
            <pc:docMk/>
            <pc:sldMk cId="1213778898" sldId="263"/>
            <ac:cxnSpMk id="72" creationId="{DFAEE1CA-2137-C083-AD8E-10B67BD08E68}"/>
          </ac:cxnSpMkLst>
        </pc:cxnChg>
        <pc:cxnChg chg="add mod">
          <ac:chgData name="정 찬훈" userId="8f14022f874ec5ff" providerId="LiveId" clId="{8E8FED8D-C1C5-4CB6-8294-79937CC80CFE}" dt="2023-01-24T03:55:32.422" v="4716" actId="14100"/>
          <ac:cxnSpMkLst>
            <pc:docMk/>
            <pc:sldMk cId="1213778898" sldId="263"/>
            <ac:cxnSpMk id="74" creationId="{32D1FD6B-82AA-A2BD-26FC-2CE4C5276B3A}"/>
          </ac:cxnSpMkLst>
        </pc:cxnChg>
        <pc:cxnChg chg="add del mod">
          <ac:chgData name="정 찬훈" userId="8f14022f874ec5ff" providerId="LiveId" clId="{8E8FED8D-C1C5-4CB6-8294-79937CC80CFE}" dt="2023-01-17T08:11:15.772" v="941"/>
          <ac:cxnSpMkLst>
            <pc:docMk/>
            <pc:sldMk cId="1213778898" sldId="263"/>
            <ac:cxnSpMk id="79" creationId="{F48BE18A-D187-DA14-341C-E19D1D005DC6}"/>
          </ac:cxnSpMkLst>
        </pc:cxnChg>
        <pc:cxnChg chg="add mod">
          <ac:chgData name="정 찬훈" userId="8f14022f874ec5ff" providerId="LiveId" clId="{8E8FED8D-C1C5-4CB6-8294-79937CC80CFE}" dt="2023-01-24T03:56:06.374" v="4725" actId="1038"/>
          <ac:cxnSpMkLst>
            <pc:docMk/>
            <pc:sldMk cId="1213778898" sldId="263"/>
            <ac:cxnSpMk id="80" creationId="{2996CA94-D4E4-1EA3-3047-891D19E55E86}"/>
          </ac:cxnSpMkLst>
        </pc:cxnChg>
        <pc:cxnChg chg="add mod">
          <ac:chgData name="정 찬훈" userId="8f14022f874ec5ff" providerId="LiveId" clId="{8E8FED8D-C1C5-4CB6-8294-79937CC80CFE}" dt="2023-01-24T03:52:59.030" v="4711" actId="14100"/>
          <ac:cxnSpMkLst>
            <pc:docMk/>
            <pc:sldMk cId="1213778898" sldId="263"/>
            <ac:cxnSpMk id="85" creationId="{89CE8CA2-1B47-618A-28E5-B5CFE1ED3D6F}"/>
          </ac:cxnSpMkLst>
        </pc:cxnChg>
      </pc:sldChg>
      <pc:sldChg chg="addSp delSp modSp new mod">
        <pc:chgData name="정 찬훈" userId="8f14022f874ec5ff" providerId="LiveId" clId="{8E8FED8D-C1C5-4CB6-8294-79937CC80CFE}" dt="2023-01-17T10:29:16.572" v="2393" actId="1076"/>
        <pc:sldMkLst>
          <pc:docMk/>
          <pc:sldMk cId="3625751287" sldId="264"/>
        </pc:sldMkLst>
        <pc:spChg chg="del">
          <ac:chgData name="정 찬훈" userId="8f14022f874ec5ff" providerId="LiveId" clId="{8E8FED8D-C1C5-4CB6-8294-79937CC80CFE}" dt="2023-01-13T01:51:33.267" v="232" actId="478"/>
          <ac:spMkLst>
            <pc:docMk/>
            <pc:sldMk cId="3625751287" sldId="264"/>
            <ac:spMk id="2" creationId="{0C6B3827-6275-6CB6-F8C5-474615009957}"/>
          </ac:spMkLst>
        </pc:spChg>
        <pc:spChg chg="del">
          <ac:chgData name="정 찬훈" userId="8f14022f874ec5ff" providerId="LiveId" clId="{8E8FED8D-C1C5-4CB6-8294-79937CC80CFE}" dt="2023-01-13T01:51:33.793" v="233" actId="478"/>
          <ac:spMkLst>
            <pc:docMk/>
            <pc:sldMk cId="3625751287" sldId="264"/>
            <ac:spMk id="3" creationId="{AF219A74-448D-A5ED-B578-ED54F1ACBD5F}"/>
          </ac:spMkLst>
        </pc:spChg>
        <pc:spChg chg="mod">
          <ac:chgData name="정 찬훈" userId="8f14022f874ec5ff" providerId="LiveId" clId="{8E8FED8D-C1C5-4CB6-8294-79937CC80CFE}" dt="2023-01-13T01:51:35.744" v="234"/>
          <ac:spMkLst>
            <pc:docMk/>
            <pc:sldMk cId="3625751287" sldId="264"/>
            <ac:spMk id="5" creationId="{F75DFB2B-9268-DD10-67AC-F4BAFE5C6CBA}"/>
          </ac:spMkLst>
        </pc:spChg>
        <pc:spChg chg="mod">
          <ac:chgData name="정 찬훈" userId="8f14022f874ec5ff" providerId="LiveId" clId="{8E8FED8D-C1C5-4CB6-8294-79937CC80CFE}" dt="2023-01-13T01:51:35.744" v="234"/>
          <ac:spMkLst>
            <pc:docMk/>
            <pc:sldMk cId="3625751287" sldId="264"/>
            <ac:spMk id="7" creationId="{A772A68D-D841-AAA1-46CB-E92C5045A40D}"/>
          </ac:spMkLst>
        </pc:spChg>
        <pc:spChg chg="add mod">
          <ac:chgData name="정 찬훈" userId="8f14022f874ec5ff" providerId="LiveId" clId="{8E8FED8D-C1C5-4CB6-8294-79937CC80CFE}" dt="2023-01-17T09:46:47.717" v="1838" actId="403"/>
          <ac:spMkLst>
            <pc:docMk/>
            <pc:sldMk cId="3625751287" sldId="264"/>
            <ac:spMk id="8" creationId="{C0C9B3E2-187F-D182-5C7E-44305A6FD79E}"/>
          </ac:spMkLst>
        </pc:spChg>
        <pc:grpChg chg="add del mod">
          <ac:chgData name="정 찬훈" userId="8f14022f874ec5ff" providerId="LiveId" clId="{8E8FED8D-C1C5-4CB6-8294-79937CC80CFE}" dt="2023-01-13T01:51:36.605" v="235"/>
          <ac:grpSpMkLst>
            <pc:docMk/>
            <pc:sldMk cId="3625751287" sldId="264"/>
            <ac:grpSpMk id="4" creationId="{C6596E91-1A2E-A184-0AE7-79FD498F5086}"/>
          </ac:grpSpMkLst>
        </pc:grpChg>
        <pc:picChg chg="add del mod">
          <ac:chgData name="정 찬훈" userId="8f14022f874ec5ff" providerId="LiveId" clId="{8E8FED8D-C1C5-4CB6-8294-79937CC80CFE}" dt="2023-01-17T06:41:58.950" v="421" actId="478"/>
          <ac:picMkLst>
            <pc:docMk/>
            <pc:sldMk cId="3625751287" sldId="264"/>
            <ac:picMk id="3" creationId="{4B27396C-2B8C-1A7C-1A0D-7490F791EF8A}"/>
          </ac:picMkLst>
        </pc:picChg>
        <pc:picChg chg="add del mod">
          <ac:chgData name="정 찬훈" userId="8f14022f874ec5ff" providerId="LiveId" clId="{8E8FED8D-C1C5-4CB6-8294-79937CC80CFE}" dt="2023-01-17T06:42:34.320" v="425" actId="478"/>
          <ac:picMkLst>
            <pc:docMk/>
            <pc:sldMk cId="3625751287" sldId="264"/>
            <ac:picMk id="5" creationId="{892ED886-8C8B-8555-8B0D-7EC4000FE959}"/>
          </ac:picMkLst>
        </pc:picChg>
        <pc:picChg chg="mod">
          <ac:chgData name="정 찬훈" userId="8f14022f874ec5ff" providerId="LiveId" clId="{8E8FED8D-C1C5-4CB6-8294-79937CC80CFE}" dt="2023-01-13T01:51:35.744" v="234"/>
          <ac:picMkLst>
            <pc:docMk/>
            <pc:sldMk cId="3625751287" sldId="264"/>
            <ac:picMk id="6" creationId="{D6438E58-19B1-4E49-0B95-7C1C7552FD67}"/>
          </ac:picMkLst>
        </pc:picChg>
        <pc:picChg chg="add del mod">
          <ac:chgData name="정 찬훈" userId="8f14022f874ec5ff" providerId="LiveId" clId="{8E8FED8D-C1C5-4CB6-8294-79937CC80CFE}" dt="2023-01-17T10:24:50.090" v="2377" actId="478"/>
          <ac:picMkLst>
            <pc:docMk/>
            <pc:sldMk cId="3625751287" sldId="264"/>
            <ac:picMk id="7" creationId="{E5B71033-BE2E-4814-69AF-8CB27711591C}"/>
          </ac:picMkLst>
        </pc:picChg>
        <pc:picChg chg="add del mod">
          <ac:chgData name="정 찬훈" userId="8f14022f874ec5ff" providerId="LiveId" clId="{8E8FED8D-C1C5-4CB6-8294-79937CC80CFE}" dt="2023-01-17T10:28:50.002" v="2384" actId="478"/>
          <ac:picMkLst>
            <pc:docMk/>
            <pc:sldMk cId="3625751287" sldId="264"/>
            <ac:picMk id="10" creationId="{5B7EC7F9-B528-BB85-2419-59168FEAC92B}"/>
          </ac:picMkLst>
        </pc:picChg>
        <pc:picChg chg="add mod">
          <ac:chgData name="정 찬훈" userId="8f14022f874ec5ff" providerId="LiveId" clId="{8E8FED8D-C1C5-4CB6-8294-79937CC80CFE}" dt="2023-01-17T10:29:16.572" v="2393" actId="1076"/>
          <ac:picMkLst>
            <pc:docMk/>
            <pc:sldMk cId="3625751287" sldId="264"/>
            <ac:picMk id="12" creationId="{C72C5974-48AF-EFBB-66A2-0A941C77DCC4}"/>
          </ac:picMkLst>
        </pc:picChg>
      </pc:sldChg>
      <pc:sldChg chg="addSp delSp modSp new mod">
        <pc:chgData name="정 찬훈" userId="8f14022f874ec5ff" providerId="LiveId" clId="{8E8FED8D-C1C5-4CB6-8294-79937CC80CFE}" dt="2023-01-24T03:17:20.991" v="4638" actId="255"/>
        <pc:sldMkLst>
          <pc:docMk/>
          <pc:sldMk cId="3793656192" sldId="265"/>
        </pc:sldMkLst>
        <pc:spChg chg="del">
          <ac:chgData name="정 찬훈" userId="8f14022f874ec5ff" providerId="LiveId" clId="{8E8FED8D-C1C5-4CB6-8294-79937CC80CFE}" dt="2023-01-17T08:11:55.294" v="947" actId="478"/>
          <ac:spMkLst>
            <pc:docMk/>
            <pc:sldMk cId="3793656192" sldId="265"/>
            <ac:spMk id="2" creationId="{6B04B6FB-D91B-556D-8D2B-9D507A639392}"/>
          </ac:spMkLst>
        </pc:spChg>
        <pc:spChg chg="del">
          <ac:chgData name="정 찬훈" userId="8f14022f874ec5ff" providerId="LiveId" clId="{8E8FED8D-C1C5-4CB6-8294-79937CC80CFE}" dt="2023-01-17T08:11:54.443" v="946" actId="478"/>
          <ac:spMkLst>
            <pc:docMk/>
            <pc:sldMk cId="3793656192" sldId="265"/>
            <ac:spMk id="3" creationId="{21DD0152-5EB1-A6CE-F18F-4BCF47E88F64}"/>
          </ac:spMkLst>
        </pc:spChg>
        <pc:spChg chg="add mod">
          <ac:chgData name="정 찬훈" userId="8f14022f874ec5ff" providerId="LiveId" clId="{8E8FED8D-C1C5-4CB6-8294-79937CC80CFE}" dt="2023-01-17T09:47:08.435" v="1847" actId="403"/>
          <ac:spMkLst>
            <pc:docMk/>
            <pc:sldMk cId="3793656192" sldId="265"/>
            <ac:spMk id="4" creationId="{E4F47BE1-36B6-6E5D-5D19-051C2D60A789}"/>
          </ac:spMkLst>
        </pc:spChg>
        <pc:spChg chg="mod">
          <ac:chgData name="정 찬훈" userId="8f14022f874ec5ff" providerId="LiveId" clId="{8E8FED8D-C1C5-4CB6-8294-79937CC80CFE}" dt="2023-01-17T08:57:09.900" v="1025"/>
          <ac:spMkLst>
            <pc:docMk/>
            <pc:sldMk cId="3793656192" sldId="265"/>
            <ac:spMk id="8" creationId="{6B0E4C73-243C-CA3E-3921-DCA27F85ADA8}"/>
          </ac:spMkLst>
        </pc:spChg>
        <pc:spChg chg="mod">
          <ac:chgData name="정 찬훈" userId="8f14022f874ec5ff" providerId="LiveId" clId="{8E8FED8D-C1C5-4CB6-8294-79937CC80CFE}" dt="2023-01-17T08:57:09.900" v="1025"/>
          <ac:spMkLst>
            <pc:docMk/>
            <pc:sldMk cId="3793656192" sldId="265"/>
            <ac:spMk id="10" creationId="{98EE8E5C-4736-F50E-8E6C-8D3C23118423}"/>
          </ac:spMkLst>
        </pc:spChg>
        <pc:spChg chg="add del mod">
          <ac:chgData name="정 찬훈" userId="8f14022f874ec5ff" providerId="LiveId" clId="{8E8FED8D-C1C5-4CB6-8294-79937CC80CFE}" dt="2023-01-17T08:58:11.529" v="1044" actId="478"/>
          <ac:spMkLst>
            <pc:docMk/>
            <pc:sldMk cId="3793656192" sldId="265"/>
            <ac:spMk id="13" creationId="{49FBEF03-2D77-B25B-C036-AE28C2DB7EB7}"/>
          </ac:spMkLst>
        </pc:spChg>
        <pc:spChg chg="add del mod">
          <ac:chgData name="정 찬훈" userId="8f14022f874ec5ff" providerId="LiveId" clId="{8E8FED8D-C1C5-4CB6-8294-79937CC80CFE}" dt="2023-01-17T08:58:15.309" v="1046" actId="767"/>
          <ac:spMkLst>
            <pc:docMk/>
            <pc:sldMk cId="3793656192" sldId="265"/>
            <ac:spMk id="14" creationId="{24009D23-3A5A-568F-AF9B-3143C3981419}"/>
          </ac:spMkLst>
        </pc:spChg>
        <pc:spChg chg="add mod">
          <ac:chgData name="정 찬훈" userId="8f14022f874ec5ff" providerId="LiveId" clId="{8E8FED8D-C1C5-4CB6-8294-79937CC80CFE}" dt="2023-01-24T03:17:18.906" v="4637" actId="255"/>
          <ac:spMkLst>
            <pc:docMk/>
            <pc:sldMk cId="3793656192" sldId="265"/>
            <ac:spMk id="19" creationId="{07ABC330-2993-3A72-D7BC-D228EA4D1768}"/>
          </ac:spMkLst>
        </pc:spChg>
        <pc:spChg chg="add del mod">
          <ac:chgData name="정 찬훈" userId="8f14022f874ec5ff" providerId="LiveId" clId="{8E8FED8D-C1C5-4CB6-8294-79937CC80CFE}" dt="2023-01-17T08:58:45.256" v="1071"/>
          <ac:spMkLst>
            <pc:docMk/>
            <pc:sldMk cId="3793656192" sldId="265"/>
            <ac:spMk id="20" creationId="{7D4F2F60-3B53-E3BD-9EE3-F698B58B8842}"/>
          </ac:spMkLst>
        </pc:spChg>
        <pc:spChg chg="add mod">
          <ac:chgData name="정 찬훈" userId="8f14022f874ec5ff" providerId="LiveId" clId="{8E8FED8D-C1C5-4CB6-8294-79937CC80CFE}" dt="2023-01-24T03:17:20.991" v="4638" actId="255"/>
          <ac:spMkLst>
            <pc:docMk/>
            <pc:sldMk cId="3793656192" sldId="265"/>
            <ac:spMk id="26" creationId="{76CC2982-DCF0-5803-5004-DA43E32F2CAA}"/>
          </ac:spMkLst>
        </pc:spChg>
        <pc:spChg chg="add mod">
          <ac:chgData name="정 찬훈" userId="8f14022f874ec5ff" providerId="LiveId" clId="{8E8FED8D-C1C5-4CB6-8294-79937CC80CFE}" dt="2023-01-24T03:17:16.326" v="4636" actId="255"/>
          <ac:spMkLst>
            <pc:docMk/>
            <pc:sldMk cId="3793656192" sldId="265"/>
            <ac:spMk id="30" creationId="{F7E97CB5-E93D-1C43-EC2E-1F95977340CA}"/>
          </ac:spMkLst>
        </pc:spChg>
        <pc:grpChg chg="add mod">
          <ac:chgData name="정 찬훈" userId="8f14022f874ec5ff" providerId="LiveId" clId="{8E8FED8D-C1C5-4CB6-8294-79937CC80CFE}" dt="2023-01-17T08:59:10.764" v="1088" actId="1076"/>
          <ac:grpSpMkLst>
            <pc:docMk/>
            <pc:sldMk cId="3793656192" sldId="265"/>
            <ac:grpSpMk id="7" creationId="{79BCEFE5-9FA6-D59A-7D68-645FB8706CF1}"/>
          </ac:grpSpMkLst>
        </pc:grpChg>
        <pc:picChg chg="add mod">
          <ac:chgData name="정 찬훈" userId="8f14022f874ec5ff" providerId="LiveId" clId="{8E8FED8D-C1C5-4CB6-8294-79937CC80CFE}" dt="2023-01-17T08:58:38.635" v="1056" actId="1076"/>
          <ac:picMkLst>
            <pc:docMk/>
            <pc:sldMk cId="3793656192" sldId="265"/>
            <ac:picMk id="6" creationId="{58FD122A-96EE-9D96-D92A-66A378F8F66C}"/>
          </ac:picMkLst>
        </pc:picChg>
        <pc:picChg chg="mod">
          <ac:chgData name="정 찬훈" userId="8f14022f874ec5ff" providerId="LiveId" clId="{8E8FED8D-C1C5-4CB6-8294-79937CC80CFE}" dt="2023-01-17T08:57:09.900" v="1025"/>
          <ac:picMkLst>
            <pc:docMk/>
            <pc:sldMk cId="3793656192" sldId="265"/>
            <ac:picMk id="9" creationId="{11AAF3FD-F749-F174-4099-91F609BE2BD9}"/>
          </ac:picMkLst>
        </pc:picChg>
        <pc:picChg chg="add mod">
          <ac:chgData name="정 찬훈" userId="8f14022f874ec5ff" providerId="LiveId" clId="{8E8FED8D-C1C5-4CB6-8294-79937CC80CFE}" dt="2023-01-17T08:59:28.289" v="1095" actId="1076"/>
          <ac:picMkLst>
            <pc:docMk/>
            <pc:sldMk cId="3793656192" sldId="265"/>
            <ac:picMk id="11" creationId="{BE1AEA70-8C84-CC5A-3234-CAE23C3C2BF8}"/>
          </ac:picMkLst>
        </pc:picChg>
        <pc:picChg chg="add mod">
          <ac:chgData name="정 찬훈" userId="8f14022f874ec5ff" providerId="LiveId" clId="{8E8FED8D-C1C5-4CB6-8294-79937CC80CFE}" dt="2023-01-17T08:59:26.778" v="1094" actId="1076"/>
          <ac:picMkLst>
            <pc:docMk/>
            <pc:sldMk cId="3793656192" sldId="265"/>
            <ac:picMk id="12" creationId="{C4455E74-CACC-9C3D-0A08-21395E41A9DB}"/>
          </ac:picMkLst>
        </pc:picChg>
        <pc:cxnChg chg="add mod">
          <ac:chgData name="정 찬훈" userId="8f14022f874ec5ff" providerId="LiveId" clId="{8E8FED8D-C1C5-4CB6-8294-79937CC80CFE}" dt="2023-01-24T02:40:37.910" v="3888" actId="692"/>
          <ac:cxnSpMkLst>
            <pc:docMk/>
            <pc:sldMk cId="3793656192" sldId="265"/>
            <ac:cxnSpMk id="16" creationId="{EBCF1E59-E3C6-A4B2-FED4-6CE3E1F1B0CB}"/>
          </ac:cxnSpMkLst>
        </pc:cxnChg>
        <pc:cxnChg chg="add mod">
          <ac:chgData name="정 찬훈" userId="8f14022f874ec5ff" providerId="LiveId" clId="{8E8FED8D-C1C5-4CB6-8294-79937CC80CFE}" dt="2023-01-17T09:00:19.157" v="1137" actId="14100"/>
          <ac:cxnSpMkLst>
            <pc:docMk/>
            <pc:sldMk cId="3793656192" sldId="265"/>
            <ac:cxnSpMk id="21" creationId="{7907BF95-AEF2-3B68-669D-4A7DF9DD91F6}"/>
          </ac:cxnSpMkLst>
        </pc:cxnChg>
        <pc:cxnChg chg="add mod">
          <ac:chgData name="정 찬훈" userId="8f14022f874ec5ff" providerId="LiveId" clId="{8E8FED8D-C1C5-4CB6-8294-79937CC80CFE}" dt="2023-01-17T09:00:12.242" v="1135" actId="14100"/>
          <ac:cxnSpMkLst>
            <pc:docMk/>
            <pc:sldMk cId="3793656192" sldId="265"/>
            <ac:cxnSpMk id="25" creationId="{3C361607-B8EC-810E-755E-E4EBBE005EB7}"/>
          </ac:cxnSpMkLst>
        </pc:cxnChg>
      </pc:sldChg>
      <pc:sldChg chg="addSp delSp modSp new mod">
        <pc:chgData name="정 찬훈" userId="8f14022f874ec5ff" providerId="LiveId" clId="{8E8FED8D-C1C5-4CB6-8294-79937CC80CFE}" dt="2023-01-24T04:27:59.800" v="4754" actId="1076"/>
        <pc:sldMkLst>
          <pc:docMk/>
          <pc:sldMk cId="3325377397" sldId="266"/>
        </pc:sldMkLst>
        <pc:spChg chg="del">
          <ac:chgData name="정 찬훈" userId="8f14022f874ec5ff" providerId="LiveId" clId="{8E8FED8D-C1C5-4CB6-8294-79937CC80CFE}" dt="2023-01-17T09:18:39.629" v="1198" actId="478"/>
          <ac:spMkLst>
            <pc:docMk/>
            <pc:sldMk cId="3325377397" sldId="266"/>
            <ac:spMk id="2" creationId="{ABD0161E-E0D4-2DB7-EB57-BA046097C21A}"/>
          </ac:spMkLst>
        </pc:spChg>
        <pc:spChg chg="del">
          <ac:chgData name="정 찬훈" userId="8f14022f874ec5ff" providerId="LiveId" clId="{8E8FED8D-C1C5-4CB6-8294-79937CC80CFE}" dt="2023-01-17T09:18:40.839" v="1199" actId="478"/>
          <ac:spMkLst>
            <pc:docMk/>
            <pc:sldMk cId="3325377397" sldId="266"/>
            <ac:spMk id="3" creationId="{2725ED7A-75C5-AC91-3E6D-2E4809DE211C}"/>
          </ac:spMkLst>
        </pc:spChg>
        <pc:spChg chg="add mod">
          <ac:chgData name="정 찬훈" userId="8f14022f874ec5ff" providerId="LiveId" clId="{8E8FED8D-C1C5-4CB6-8294-79937CC80CFE}" dt="2023-01-17T09:47:12.284" v="1849" actId="403"/>
          <ac:spMkLst>
            <pc:docMk/>
            <pc:sldMk cId="3325377397" sldId="266"/>
            <ac:spMk id="4" creationId="{209C14AD-CA74-813A-580B-9BF8EBFCD1ED}"/>
          </ac:spMkLst>
        </pc:spChg>
        <pc:spChg chg="add mod">
          <ac:chgData name="정 찬훈" userId="8f14022f874ec5ff" providerId="LiveId" clId="{8E8FED8D-C1C5-4CB6-8294-79937CC80CFE}" dt="2023-01-23T13:12:25.751" v="3455" actId="14100"/>
          <ac:spMkLst>
            <pc:docMk/>
            <pc:sldMk cId="3325377397" sldId="266"/>
            <ac:spMk id="7" creationId="{AF947EFE-1FD0-5336-8485-A9EA6A0E0DA0}"/>
          </ac:spMkLst>
        </pc:spChg>
        <pc:spChg chg="add mod">
          <ac:chgData name="정 찬훈" userId="8f14022f874ec5ff" providerId="LiveId" clId="{8E8FED8D-C1C5-4CB6-8294-79937CC80CFE}" dt="2023-01-23T14:20:51.735" v="3469" actId="1076"/>
          <ac:spMkLst>
            <pc:docMk/>
            <pc:sldMk cId="3325377397" sldId="266"/>
            <ac:spMk id="10" creationId="{3729D02D-317E-4618-4B71-10D15D04D51C}"/>
          </ac:spMkLst>
        </pc:spChg>
        <pc:spChg chg="add del mod">
          <ac:chgData name="정 찬훈" userId="8f14022f874ec5ff" providerId="LiveId" clId="{8E8FED8D-C1C5-4CB6-8294-79937CC80CFE}" dt="2023-01-17T09:24:56.113" v="1465" actId="767"/>
          <ac:spMkLst>
            <pc:docMk/>
            <pc:sldMk cId="3325377397" sldId="266"/>
            <ac:spMk id="11" creationId="{C5F2DC7B-52A4-B9F4-2460-39EB1DA473C7}"/>
          </ac:spMkLst>
        </pc:spChg>
        <pc:spChg chg="add mod">
          <ac:chgData name="정 찬훈" userId="8f14022f874ec5ff" providerId="LiveId" clId="{8E8FED8D-C1C5-4CB6-8294-79937CC80CFE}" dt="2023-01-24T02:24:27.809" v="3499" actId="14100"/>
          <ac:spMkLst>
            <pc:docMk/>
            <pc:sldMk cId="3325377397" sldId="266"/>
            <ac:spMk id="12" creationId="{642DE8D7-A233-7428-DDDF-14BC36102CB0}"/>
          </ac:spMkLst>
        </pc:spChg>
        <pc:spChg chg="add mod">
          <ac:chgData name="정 찬훈" userId="8f14022f874ec5ff" providerId="LiveId" clId="{8E8FED8D-C1C5-4CB6-8294-79937CC80CFE}" dt="2023-01-24T04:27:59.800" v="4754" actId="1076"/>
          <ac:spMkLst>
            <pc:docMk/>
            <pc:sldMk cId="3325377397" sldId="266"/>
            <ac:spMk id="15" creationId="{F2BACEB7-1D95-B6F2-3DF4-3B400B3203E8}"/>
          </ac:spMkLst>
        </pc:spChg>
        <pc:spChg chg="add del mod">
          <ac:chgData name="정 찬훈" userId="8f14022f874ec5ff" providerId="LiveId" clId="{8E8FED8D-C1C5-4CB6-8294-79937CC80CFE}" dt="2023-01-23T12:51:28.380" v="3094" actId="478"/>
          <ac:spMkLst>
            <pc:docMk/>
            <pc:sldMk cId="3325377397" sldId="266"/>
            <ac:spMk id="16" creationId="{D4F19F2E-B336-138E-54F2-C52BCA446658}"/>
          </ac:spMkLst>
        </pc:spChg>
        <pc:spChg chg="add del mod">
          <ac:chgData name="정 찬훈" userId="8f14022f874ec5ff" providerId="LiveId" clId="{8E8FED8D-C1C5-4CB6-8294-79937CC80CFE}" dt="2023-01-17T09:29:31.625" v="1737" actId="478"/>
          <ac:spMkLst>
            <pc:docMk/>
            <pc:sldMk cId="3325377397" sldId="266"/>
            <ac:spMk id="19" creationId="{F3B9A7FE-843C-CFBA-A035-F1DD222BDFD0}"/>
          </ac:spMkLst>
        </pc:spChg>
        <pc:spChg chg="add del mod">
          <ac:chgData name="정 찬훈" userId="8f14022f874ec5ff" providerId="LiveId" clId="{8E8FED8D-C1C5-4CB6-8294-79937CC80CFE}" dt="2023-01-23T12:51:30.844" v="3096" actId="478"/>
          <ac:spMkLst>
            <pc:docMk/>
            <pc:sldMk cId="3325377397" sldId="266"/>
            <ac:spMk id="22" creationId="{99FA66E8-19E5-C6A0-DECC-4BD9D3EA3B5D}"/>
          </ac:spMkLst>
        </pc:spChg>
        <pc:spChg chg="add mod">
          <ac:chgData name="정 찬훈" userId="8f14022f874ec5ff" providerId="LiveId" clId="{8E8FED8D-C1C5-4CB6-8294-79937CC80CFE}" dt="2023-01-24T02:24:52.850" v="3506" actId="14100"/>
          <ac:spMkLst>
            <pc:docMk/>
            <pc:sldMk cId="3325377397" sldId="266"/>
            <ac:spMk id="24" creationId="{03C035CB-18D4-0E39-23EB-6E38FBE244A2}"/>
          </ac:spMkLst>
        </pc:spChg>
        <pc:spChg chg="add del mod">
          <ac:chgData name="정 찬훈" userId="8f14022f874ec5ff" providerId="LiveId" clId="{8E8FED8D-C1C5-4CB6-8294-79937CC80CFE}" dt="2023-01-23T12:53:49.199" v="3211" actId="478"/>
          <ac:spMkLst>
            <pc:docMk/>
            <pc:sldMk cId="3325377397" sldId="266"/>
            <ac:spMk id="38" creationId="{A495147A-9650-DD90-ECD6-353B9650E6BB}"/>
          </ac:spMkLst>
        </pc:spChg>
        <pc:spChg chg="add mod">
          <ac:chgData name="정 찬훈" userId="8f14022f874ec5ff" providerId="LiveId" clId="{8E8FED8D-C1C5-4CB6-8294-79937CC80CFE}" dt="2023-01-24T02:24:55.595" v="3518" actId="20577"/>
          <ac:spMkLst>
            <pc:docMk/>
            <pc:sldMk cId="3325377397" sldId="266"/>
            <ac:spMk id="40" creationId="{B4DA7E01-0FF2-2D05-CE0E-02DC9F3D532D}"/>
          </ac:spMkLst>
        </pc:spChg>
        <pc:spChg chg="add mod">
          <ac:chgData name="정 찬훈" userId="8f14022f874ec5ff" providerId="LiveId" clId="{8E8FED8D-C1C5-4CB6-8294-79937CC80CFE}" dt="2023-01-23T14:19:32.638" v="3465" actId="14100"/>
          <ac:spMkLst>
            <pc:docMk/>
            <pc:sldMk cId="3325377397" sldId="266"/>
            <ac:spMk id="48" creationId="{AAD04692-7852-BC82-4EAC-21822715DBC2}"/>
          </ac:spMkLst>
        </pc:spChg>
        <pc:spChg chg="add mod">
          <ac:chgData name="정 찬훈" userId="8f14022f874ec5ff" providerId="LiveId" clId="{8E8FED8D-C1C5-4CB6-8294-79937CC80CFE}" dt="2023-01-23T14:21:20.801" v="3496" actId="14100"/>
          <ac:spMkLst>
            <pc:docMk/>
            <pc:sldMk cId="3325377397" sldId="266"/>
            <ac:spMk id="53" creationId="{9BE45618-DC3C-703B-6E42-D69AC068B15A}"/>
          </ac:spMkLst>
        </pc:spChg>
        <pc:spChg chg="add del mod">
          <ac:chgData name="정 찬훈" userId="8f14022f874ec5ff" providerId="LiveId" clId="{8E8FED8D-C1C5-4CB6-8294-79937CC80CFE}" dt="2023-01-24T02:24:48.044" v="3504" actId="478"/>
          <ac:spMkLst>
            <pc:docMk/>
            <pc:sldMk cId="3325377397" sldId="266"/>
            <ac:spMk id="55" creationId="{814787E9-91E0-F150-4CA4-9F0EECBD493D}"/>
          </ac:spMkLst>
        </pc:spChg>
        <pc:picChg chg="add del mod">
          <ac:chgData name="정 찬훈" userId="8f14022f874ec5ff" providerId="LiveId" clId="{8E8FED8D-C1C5-4CB6-8294-79937CC80CFE}" dt="2023-01-23T13:10:58.079" v="3400" actId="478"/>
          <ac:picMkLst>
            <pc:docMk/>
            <pc:sldMk cId="3325377397" sldId="266"/>
            <ac:picMk id="6" creationId="{3148457A-51C7-7CAC-7E74-5DB96CE4C93A}"/>
          </ac:picMkLst>
        </pc:picChg>
        <pc:picChg chg="add del mod ord modCrop">
          <ac:chgData name="정 찬훈" userId="8f14022f874ec5ff" providerId="LiveId" clId="{8E8FED8D-C1C5-4CB6-8294-79937CC80CFE}" dt="2023-01-23T13:11:23.146" v="3422" actId="478"/>
          <ac:picMkLst>
            <pc:docMk/>
            <pc:sldMk cId="3325377397" sldId="266"/>
            <ac:picMk id="43" creationId="{E1D0F179-CF42-8E2C-06A4-0CD567F01086}"/>
          </ac:picMkLst>
        </pc:picChg>
        <pc:picChg chg="add mod ord">
          <ac:chgData name="정 찬훈" userId="8f14022f874ec5ff" providerId="LiveId" clId="{8E8FED8D-C1C5-4CB6-8294-79937CC80CFE}" dt="2023-01-23T13:12:48.639" v="3463" actId="1076"/>
          <ac:picMkLst>
            <pc:docMk/>
            <pc:sldMk cId="3325377397" sldId="266"/>
            <ac:picMk id="45" creationId="{88812CA5-4094-4CC3-8409-26254C69D871}"/>
          </ac:picMkLst>
        </pc:picChg>
        <pc:cxnChg chg="add mod">
          <ac:chgData name="정 찬훈" userId="8f14022f874ec5ff" providerId="LiveId" clId="{8E8FED8D-C1C5-4CB6-8294-79937CC80CFE}" dt="2023-01-23T14:20:56.644" v="3470" actId="14100"/>
          <ac:cxnSpMkLst>
            <pc:docMk/>
            <pc:sldMk cId="3325377397" sldId="266"/>
            <ac:cxnSpMk id="9" creationId="{A7929E68-CEE1-350B-5571-18C1E13E8236}"/>
          </ac:cxnSpMkLst>
        </pc:cxnChg>
        <pc:cxnChg chg="add mod">
          <ac:chgData name="정 찬훈" userId="8f14022f874ec5ff" providerId="LiveId" clId="{8E8FED8D-C1C5-4CB6-8294-79937CC80CFE}" dt="2023-01-24T02:24:25.082" v="3498" actId="14100"/>
          <ac:cxnSpMkLst>
            <pc:docMk/>
            <pc:sldMk cId="3325377397" sldId="266"/>
            <ac:cxnSpMk id="14" creationId="{2082DC72-A256-7635-169C-1F593538E8CD}"/>
          </ac:cxnSpMkLst>
        </pc:cxnChg>
        <pc:cxnChg chg="add del mod">
          <ac:chgData name="정 찬훈" userId="8f14022f874ec5ff" providerId="LiveId" clId="{8E8FED8D-C1C5-4CB6-8294-79937CC80CFE}" dt="2023-01-17T09:29:30.691" v="1736" actId="478"/>
          <ac:cxnSpMkLst>
            <pc:docMk/>
            <pc:sldMk cId="3325377397" sldId="266"/>
            <ac:cxnSpMk id="17" creationId="{5EA034F0-EEA8-299F-C215-B607B0F1A309}"/>
          </ac:cxnSpMkLst>
        </pc:cxnChg>
        <pc:cxnChg chg="add del mod">
          <ac:chgData name="정 찬훈" userId="8f14022f874ec5ff" providerId="LiveId" clId="{8E8FED8D-C1C5-4CB6-8294-79937CC80CFE}" dt="2023-01-23T12:51:29.546" v="3095" actId="478"/>
          <ac:cxnSpMkLst>
            <pc:docMk/>
            <pc:sldMk cId="3325377397" sldId="266"/>
            <ac:cxnSpMk id="21" creationId="{8AFF3336-1289-B4A4-15B2-20AB1F61412B}"/>
          </ac:cxnSpMkLst>
        </pc:cxnChg>
        <pc:cxnChg chg="add del mod">
          <ac:chgData name="정 찬훈" userId="8f14022f874ec5ff" providerId="LiveId" clId="{8E8FED8D-C1C5-4CB6-8294-79937CC80CFE}" dt="2023-01-23T12:52:26.735" v="3108" actId="478"/>
          <ac:cxnSpMkLst>
            <pc:docMk/>
            <pc:sldMk cId="3325377397" sldId="266"/>
            <ac:cxnSpMk id="25" creationId="{E5FE574A-A651-6BDA-C098-9D51E63B78B8}"/>
          </ac:cxnSpMkLst>
        </pc:cxnChg>
        <pc:cxnChg chg="add del mod">
          <ac:chgData name="정 찬훈" userId="8f14022f874ec5ff" providerId="LiveId" clId="{8E8FED8D-C1C5-4CB6-8294-79937CC80CFE}" dt="2023-01-23T12:52:35.681" v="3114" actId="478"/>
          <ac:cxnSpMkLst>
            <pc:docMk/>
            <pc:sldMk cId="3325377397" sldId="266"/>
            <ac:cxnSpMk id="31" creationId="{2037C3A2-6AD0-C110-59BD-C05F4573E63D}"/>
          </ac:cxnSpMkLst>
        </pc:cxnChg>
        <pc:cxnChg chg="add mod">
          <ac:chgData name="정 찬훈" userId="8f14022f874ec5ff" providerId="LiveId" clId="{8E8FED8D-C1C5-4CB6-8294-79937CC80CFE}" dt="2023-01-24T02:24:52.850" v="3506" actId="14100"/>
          <ac:cxnSpMkLst>
            <pc:docMk/>
            <pc:sldMk cId="3325377397" sldId="266"/>
            <ac:cxnSpMk id="35" creationId="{8B6E17DF-1FE3-B416-2D4E-8F5F979D795E}"/>
          </ac:cxnSpMkLst>
        </pc:cxnChg>
        <pc:cxnChg chg="add mod">
          <ac:chgData name="정 찬훈" userId="8f14022f874ec5ff" providerId="LiveId" clId="{8E8FED8D-C1C5-4CB6-8294-79937CC80CFE}" dt="2023-01-23T14:21:05.828" v="3472" actId="14100"/>
          <ac:cxnSpMkLst>
            <pc:docMk/>
            <pc:sldMk cId="3325377397" sldId="266"/>
            <ac:cxnSpMk id="49" creationId="{F3EB76FD-A272-5ACA-1588-003F0B519061}"/>
          </ac:cxnSpMkLst>
        </pc:cxnChg>
      </pc:sldChg>
      <pc:sldChg chg="addSp delSp modSp new mod">
        <pc:chgData name="정 찬훈" userId="8f14022f874ec5ff" providerId="LiveId" clId="{8E8FED8D-C1C5-4CB6-8294-79937CC80CFE}" dt="2023-01-24T02:37:09.616" v="3848" actId="14100"/>
        <pc:sldMkLst>
          <pc:docMk/>
          <pc:sldMk cId="3981766784" sldId="267"/>
        </pc:sldMkLst>
        <pc:spChg chg="del">
          <ac:chgData name="정 찬훈" userId="8f14022f874ec5ff" providerId="LiveId" clId="{8E8FED8D-C1C5-4CB6-8294-79937CC80CFE}" dt="2023-01-17T09:31:04.731" v="1817" actId="478"/>
          <ac:spMkLst>
            <pc:docMk/>
            <pc:sldMk cId="3981766784" sldId="267"/>
            <ac:spMk id="2" creationId="{7BCD80CE-56FB-4E19-7B0E-EACEA5D78853}"/>
          </ac:spMkLst>
        </pc:spChg>
        <pc:spChg chg="del">
          <ac:chgData name="정 찬훈" userId="8f14022f874ec5ff" providerId="LiveId" clId="{8E8FED8D-C1C5-4CB6-8294-79937CC80CFE}" dt="2023-01-17T09:31:05.350" v="1818" actId="478"/>
          <ac:spMkLst>
            <pc:docMk/>
            <pc:sldMk cId="3981766784" sldId="267"/>
            <ac:spMk id="3" creationId="{FC4CF923-9244-EA78-FCCE-7782170C22CC}"/>
          </ac:spMkLst>
        </pc:spChg>
        <pc:spChg chg="add mod">
          <ac:chgData name="정 찬훈" userId="8f14022f874ec5ff" providerId="LiveId" clId="{8E8FED8D-C1C5-4CB6-8294-79937CC80CFE}" dt="2023-01-17T09:47:23.137" v="1887" actId="20577"/>
          <ac:spMkLst>
            <pc:docMk/>
            <pc:sldMk cId="3981766784" sldId="267"/>
            <ac:spMk id="4" creationId="{513B6C4E-B7C1-BC33-D7D7-C971D631E1FB}"/>
          </ac:spMkLst>
        </pc:spChg>
        <pc:spChg chg="add mod">
          <ac:chgData name="정 찬훈" userId="8f14022f874ec5ff" providerId="LiveId" clId="{8E8FED8D-C1C5-4CB6-8294-79937CC80CFE}" dt="2023-01-17T10:08:15.727" v="2078" actId="1076"/>
          <ac:spMkLst>
            <pc:docMk/>
            <pc:sldMk cId="3981766784" sldId="267"/>
            <ac:spMk id="7" creationId="{86F363CD-B175-DEBC-011E-92E9D642F84B}"/>
          </ac:spMkLst>
        </pc:spChg>
        <pc:spChg chg="add mod">
          <ac:chgData name="정 찬훈" userId="8f14022f874ec5ff" providerId="LiveId" clId="{8E8FED8D-C1C5-4CB6-8294-79937CC80CFE}" dt="2023-01-17T10:08:03.467" v="2074" actId="14100"/>
          <ac:spMkLst>
            <pc:docMk/>
            <pc:sldMk cId="3981766784" sldId="267"/>
            <ac:spMk id="8" creationId="{8217DDF0-831E-0491-9A28-D92CBB194C78}"/>
          </ac:spMkLst>
        </pc:spChg>
        <pc:spChg chg="add mod">
          <ac:chgData name="정 찬훈" userId="8f14022f874ec5ff" providerId="LiveId" clId="{8E8FED8D-C1C5-4CB6-8294-79937CC80CFE}" dt="2023-01-24T02:37:09.616" v="3848" actId="14100"/>
          <ac:spMkLst>
            <pc:docMk/>
            <pc:sldMk cId="3981766784" sldId="267"/>
            <ac:spMk id="9" creationId="{09AB64F4-C6D7-92A3-C74C-4052A17F0FF3}"/>
          </ac:spMkLst>
        </pc:spChg>
        <pc:spChg chg="add del mod">
          <ac:chgData name="정 찬훈" userId="8f14022f874ec5ff" providerId="LiveId" clId="{8E8FED8D-C1C5-4CB6-8294-79937CC80CFE}" dt="2023-01-17T10:07:41.512" v="2068" actId="478"/>
          <ac:spMkLst>
            <pc:docMk/>
            <pc:sldMk cId="3981766784" sldId="267"/>
            <ac:spMk id="13" creationId="{204757A4-576D-B7E0-C7EA-089AFB118BD9}"/>
          </ac:spMkLst>
        </pc:spChg>
        <pc:spChg chg="add mod">
          <ac:chgData name="정 찬훈" userId="8f14022f874ec5ff" providerId="LiveId" clId="{8E8FED8D-C1C5-4CB6-8294-79937CC80CFE}" dt="2023-01-17T10:08:18.249" v="2079" actId="1076"/>
          <ac:spMkLst>
            <pc:docMk/>
            <pc:sldMk cId="3981766784" sldId="267"/>
            <ac:spMk id="19" creationId="{E4F90E53-47A8-41BC-AF06-238B2E673568}"/>
          </ac:spMkLst>
        </pc:spChg>
        <pc:spChg chg="add del mod">
          <ac:chgData name="정 찬훈" userId="8f14022f874ec5ff" providerId="LiveId" clId="{8E8FED8D-C1C5-4CB6-8294-79937CC80CFE}" dt="2023-01-17T10:08:43.881" v="2085" actId="767"/>
          <ac:spMkLst>
            <pc:docMk/>
            <pc:sldMk cId="3981766784" sldId="267"/>
            <ac:spMk id="24" creationId="{A2C595D1-AB3D-3DBE-91B7-C40B2F3A93E6}"/>
          </ac:spMkLst>
        </pc:spChg>
        <pc:spChg chg="add mod">
          <ac:chgData name="정 찬훈" userId="8f14022f874ec5ff" providerId="LiveId" clId="{8E8FED8D-C1C5-4CB6-8294-79937CC80CFE}" dt="2023-01-17T10:08:57.364" v="2088" actId="14100"/>
          <ac:spMkLst>
            <pc:docMk/>
            <pc:sldMk cId="3981766784" sldId="267"/>
            <ac:spMk id="25" creationId="{204ACD96-6B0D-A4A2-F66D-CB3EA8621377}"/>
          </ac:spMkLst>
        </pc:spChg>
        <pc:spChg chg="add mod">
          <ac:chgData name="정 찬훈" userId="8f14022f874ec5ff" providerId="LiveId" clId="{8E8FED8D-C1C5-4CB6-8294-79937CC80CFE}" dt="2023-01-17T10:09:37.266" v="2138" actId="14100"/>
          <ac:spMkLst>
            <pc:docMk/>
            <pc:sldMk cId="3981766784" sldId="267"/>
            <ac:spMk id="27" creationId="{7A850894-9E64-1080-C9C7-D6D3516DB98A}"/>
          </ac:spMkLst>
        </pc:spChg>
        <pc:picChg chg="add del mod">
          <ac:chgData name="정 찬훈" userId="8f14022f874ec5ff" providerId="LiveId" clId="{8E8FED8D-C1C5-4CB6-8294-79937CC80CFE}" dt="2023-01-17T10:07:20.459" v="2059" actId="478"/>
          <ac:picMkLst>
            <pc:docMk/>
            <pc:sldMk cId="3981766784" sldId="267"/>
            <ac:picMk id="6" creationId="{7AA3D306-4438-7D67-7E7D-9FB27EC26A5C}"/>
          </ac:picMkLst>
        </pc:picChg>
        <pc:picChg chg="add mod ord modCrop">
          <ac:chgData name="정 찬훈" userId="8f14022f874ec5ff" providerId="LiveId" clId="{8E8FED8D-C1C5-4CB6-8294-79937CC80CFE}" dt="2023-01-23T13:09:27.179" v="3397" actId="732"/>
          <ac:picMkLst>
            <pc:docMk/>
            <pc:sldMk cId="3981766784" sldId="267"/>
            <ac:picMk id="21" creationId="{EF32E106-A2BE-70A4-1BE0-B940712693B0}"/>
          </ac:picMkLst>
        </pc:picChg>
        <pc:cxnChg chg="add mod">
          <ac:chgData name="정 찬훈" userId="8f14022f874ec5ff" providerId="LiveId" clId="{8E8FED8D-C1C5-4CB6-8294-79937CC80CFE}" dt="2023-01-24T02:37:09.616" v="3848" actId="14100"/>
          <ac:cxnSpMkLst>
            <pc:docMk/>
            <pc:sldMk cId="3981766784" sldId="267"/>
            <ac:cxnSpMk id="10" creationId="{F744BB5C-9057-85D2-CC63-21A980F18739}"/>
          </ac:cxnSpMkLst>
        </pc:cxnChg>
        <pc:cxnChg chg="add del mod">
          <ac:chgData name="정 찬훈" userId="8f14022f874ec5ff" providerId="LiveId" clId="{8E8FED8D-C1C5-4CB6-8294-79937CC80CFE}" dt="2023-01-17T10:07:40.124" v="2067" actId="478"/>
          <ac:cxnSpMkLst>
            <pc:docMk/>
            <pc:sldMk cId="3981766784" sldId="267"/>
            <ac:cxnSpMk id="15" creationId="{A013B32E-5B57-CC14-4C5B-058A22BD1278}"/>
          </ac:cxnSpMkLst>
        </pc:cxnChg>
        <pc:cxnChg chg="add del">
          <ac:chgData name="정 찬훈" userId="8f14022f874ec5ff" providerId="LiveId" clId="{8E8FED8D-C1C5-4CB6-8294-79937CC80CFE}" dt="2023-01-17T09:55:14.473" v="1995" actId="478"/>
          <ac:cxnSpMkLst>
            <pc:docMk/>
            <pc:sldMk cId="3981766784" sldId="267"/>
            <ac:cxnSpMk id="17" creationId="{F7C20910-07A8-7217-F8B4-6C7FD5A3C379}"/>
          </ac:cxnSpMkLst>
        </pc:cxnChg>
        <pc:cxnChg chg="add mod">
          <ac:chgData name="정 찬훈" userId="8f14022f874ec5ff" providerId="LiveId" clId="{8E8FED8D-C1C5-4CB6-8294-79937CC80CFE}" dt="2023-01-17T10:08:30.620" v="2083" actId="14100"/>
          <ac:cxnSpMkLst>
            <pc:docMk/>
            <pc:sldMk cId="3981766784" sldId="267"/>
            <ac:cxnSpMk id="18" creationId="{7206466C-0CDE-D947-EE52-AF30D1276D66}"/>
          </ac:cxnSpMkLst>
        </pc:cxnChg>
        <pc:cxnChg chg="add mod">
          <ac:chgData name="정 찬훈" userId="8f14022f874ec5ff" providerId="LiveId" clId="{8E8FED8D-C1C5-4CB6-8294-79937CC80CFE}" dt="2023-01-17T10:09:32.885" v="2137" actId="1076"/>
          <ac:cxnSpMkLst>
            <pc:docMk/>
            <pc:sldMk cId="3981766784" sldId="267"/>
            <ac:cxnSpMk id="26" creationId="{DDAF6D6D-35DA-6ADF-1664-6737A7C9A7B4}"/>
          </ac:cxnSpMkLst>
        </pc:cxnChg>
      </pc:sldChg>
      <pc:sldChg chg="addSp delSp modSp new mod">
        <pc:chgData name="정 찬훈" userId="8f14022f874ec5ff" providerId="LiveId" clId="{8E8FED8D-C1C5-4CB6-8294-79937CC80CFE}" dt="2023-01-23T13:07:00.337" v="3396" actId="14100"/>
        <pc:sldMkLst>
          <pc:docMk/>
          <pc:sldMk cId="1486278913" sldId="268"/>
        </pc:sldMkLst>
        <pc:spChg chg="del">
          <ac:chgData name="정 찬훈" userId="8f14022f874ec5ff" providerId="LiveId" clId="{8E8FED8D-C1C5-4CB6-8294-79937CC80CFE}" dt="2023-01-17T09:56:28.822" v="2049" actId="478"/>
          <ac:spMkLst>
            <pc:docMk/>
            <pc:sldMk cId="1486278913" sldId="268"/>
            <ac:spMk id="2" creationId="{9AC4224D-B7BA-8AE5-B974-7937920D84FA}"/>
          </ac:spMkLst>
        </pc:spChg>
        <pc:spChg chg="del">
          <ac:chgData name="정 찬훈" userId="8f14022f874ec5ff" providerId="LiveId" clId="{8E8FED8D-C1C5-4CB6-8294-79937CC80CFE}" dt="2023-01-17T09:56:28.258" v="2048" actId="478"/>
          <ac:spMkLst>
            <pc:docMk/>
            <pc:sldMk cId="1486278913" sldId="268"/>
            <ac:spMk id="3" creationId="{323F6F0C-7269-DC0A-34A7-AC4FF4808F6C}"/>
          </ac:spMkLst>
        </pc:spChg>
        <pc:spChg chg="add mod">
          <ac:chgData name="정 찬훈" userId="8f14022f874ec5ff" providerId="LiveId" clId="{8E8FED8D-C1C5-4CB6-8294-79937CC80CFE}" dt="2023-01-17T10:31:05.167" v="2462" actId="20577"/>
          <ac:spMkLst>
            <pc:docMk/>
            <pc:sldMk cId="1486278913" sldId="268"/>
            <ac:spMk id="4" creationId="{DC5A636A-D915-ABDA-1401-3B2C58CD06CC}"/>
          </ac:spMkLst>
        </pc:spChg>
        <pc:spChg chg="add mod">
          <ac:chgData name="정 찬훈" userId="8f14022f874ec5ff" providerId="LiveId" clId="{8E8FED8D-C1C5-4CB6-8294-79937CC80CFE}" dt="2023-01-17T10:20:28.410" v="2300" actId="1037"/>
          <ac:spMkLst>
            <pc:docMk/>
            <pc:sldMk cId="1486278913" sldId="268"/>
            <ac:spMk id="11" creationId="{127B8DEA-33BF-FD32-0D49-A09BDB3868AE}"/>
          </ac:spMkLst>
        </pc:spChg>
        <pc:spChg chg="add mod">
          <ac:chgData name="정 찬훈" userId="8f14022f874ec5ff" providerId="LiveId" clId="{8E8FED8D-C1C5-4CB6-8294-79937CC80CFE}" dt="2023-01-17T10:20:52.372" v="2316"/>
          <ac:spMkLst>
            <pc:docMk/>
            <pc:sldMk cId="1486278913" sldId="268"/>
            <ac:spMk id="13" creationId="{181D733A-9528-6B44-BC32-A94CE5F19869}"/>
          </ac:spMkLst>
        </pc:spChg>
        <pc:spChg chg="add del mod">
          <ac:chgData name="정 찬훈" userId="8f14022f874ec5ff" providerId="LiveId" clId="{8E8FED8D-C1C5-4CB6-8294-79937CC80CFE}" dt="2023-01-17T10:18:36.244" v="2244" actId="478"/>
          <ac:spMkLst>
            <pc:docMk/>
            <pc:sldMk cId="1486278913" sldId="268"/>
            <ac:spMk id="14" creationId="{D43DD05C-7985-B855-328A-172B0736C094}"/>
          </ac:spMkLst>
        </pc:spChg>
        <pc:spChg chg="add mod">
          <ac:chgData name="정 찬훈" userId="8f14022f874ec5ff" providerId="LiveId" clId="{8E8FED8D-C1C5-4CB6-8294-79937CC80CFE}" dt="2023-01-17T10:20:47.511" v="2313" actId="1038"/>
          <ac:spMkLst>
            <pc:docMk/>
            <pc:sldMk cId="1486278913" sldId="268"/>
            <ac:spMk id="15" creationId="{D7DEBC97-6460-A34A-03FD-90361DDDA734}"/>
          </ac:spMkLst>
        </pc:spChg>
        <pc:spChg chg="add del mod">
          <ac:chgData name="정 찬훈" userId="8f14022f874ec5ff" providerId="LiveId" clId="{8E8FED8D-C1C5-4CB6-8294-79937CC80CFE}" dt="2023-01-17T10:20:53.718" v="2318"/>
          <ac:spMkLst>
            <pc:docMk/>
            <pc:sldMk cId="1486278913" sldId="268"/>
            <ac:spMk id="17" creationId="{D116B2C9-1458-9440-13C9-29C6356951A2}"/>
          </ac:spMkLst>
        </pc:spChg>
        <pc:spChg chg="add mod">
          <ac:chgData name="정 찬훈" userId="8f14022f874ec5ff" providerId="LiveId" clId="{8E8FED8D-C1C5-4CB6-8294-79937CC80CFE}" dt="2023-01-23T13:07:00.337" v="3396" actId="14100"/>
          <ac:spMkLst>
            <pc:docMk/>
            <pc:sldMk cId="1486278913" sldId="268"/>
            <ac:spMk id="19" creationId="{D8163BFC-F4A1-0AA9-B1CA-0730DD493E34}"/>
          </ac:spMkLst>
        </pc:spChg>
        <pc:spChg chg="add mod">
          <ac:chgData name="정 찬훈" userId="8f14022f874ec5ff" providerId="LiveId" clId="{8E8FED8D-C1C5-4CB6-8294-79937CC80CFE}" dt="2023-01-17T10:29:50.553" v="2400" actId="14100"/>
          <ac:spMkLst>
            <pc:docMk/>
            <pc:sldMk cId="1486278913" sldId="268"/>
            <ac:spMk id="20" creationId="{A26F33B5-1A72-3F8C-88D9-3B07BE4ED265}"/>
          </ac:spMkLst>
        </pc:spChg>
        <pc:spChg chg="add mod">
          <ac:chgData name="정 찬훈" userId="8f14022f874ec5ff" providerId="LiveId" clId="{8E8FED8D-C1C5-4CB6-8294-79937CC80CFE}" dt="2023-01-17T10:30:15.630" v="2460"/>
          <ac:spMkLst>
            <pc:docMk/>
            <pc:sldMk cId="1486278913" sldId="268"/>
            <ac:spMk id="23" creationId="{A05CD74E-7FAE-CB7B-FBF5-2C45116612BB}"/>
          </ac:spMkLst>
        </pc:spChg>
        <pc:spChg chg="add mod">
          <ac:chgData name="정 찬훈" userId="8f14022f874ec5ff" providerId="LiveId" clId="{8E8FED8D-C1C5-4CB6-8294-79937CC80CFE}" dt="2023-01-23T13:03:52.553" v="3227" actId="14100"/>
          <ac:spMkLst>
            <pc:docMk/>
            <pc:sldMk cId="1486278913" sldId="268"/>
            <ac:spMk id="24" creationId="{E9949B79-D127-C8A1-2FF4-1B1DC4B0170D}"/>
          </ac:spMkLst>
        </pc:spChg>
        <pc:spChg chg="add mod">
          <ac:chgData name="정 찬훈" userId="8f14022f874ec5ff" providerId="LiveId" clId="{8E8FED8D-C1C5-4CB6-8294-79937CC80CFE}" dt="2023-01-23T13:04:44.658" v="3332" actId="14100"/>
          <ac:spMkLst>
            <pc:docMk/>
            <pc:sldMk cId="1486278913" sldId="268"/>
            <ac:spMk id="25" creationId="{EB256834-BCA2-3DE1-047C-7DCD129E91DA}"/>
          </ac:spMkLst>
        </pc:spChg>
        <pc:picChg chg="add del mod">
          <ac:chgData name="정 찬훈" userId="8f14022f874ec5ff" providerId="LiveId" clId="{8E8FED8D-C1C5-4CB6-8294-79937CC80CFE}" dt="2023-01-17T10:11:08.633" v="2139" actId="478"/>
          <ac:picMkLst>
            <pc:docMk/>
            <pc:sldMk cId="1486278913" sldId="268"/>
            <ac:picMk id="6" creationId="{681D342E-000A-4B36-BC5C-ABDC51D4BA9A}"/>
          </ac:picMkLst>
        </pc:picChg>
        <pc:picChg chg="add del mod">
          <ac:chgData name="정 찬훈" userId="8f14022f874ec5ff" providerId="LiveId" clId="{8E8FED8D-C1C5-4CB6-8294-79937CC80CFE}" dt="2023-01-17T10:15:37.359" v="2148" actId="478"/>
          <ac:picMkLst>
            <pc:docMk/>
            <pc:sldMk cId="1486278913" sldId="268"/>
            <ac:picMk id="8" creationId="{EC15F873-2586-3A27-DE0D-33FF8661AF2D}"/>
          </ac:picMkLst>
        </pc:picChg>
        <pc:picChg chg="add mod">
          <ac:chgData name="정 찬훈" userId="8f14022f874ec5ff" providerId="LiveId" clId="{8E8FED8D-C1C5-4CB6-8294-79937CC80CFE}" dt="2023-01-17T10:20:12.388" v="2292" actId="14100"/>
          <ac:picMkLst>
            <pc:docMk/>
            <pc:sldMk cId="1486278913" sldId="268"/>
            <ac:picMk id="10" creationId="{6B396E5B-8415-34E5-E7EF-EE1975098962}"/>
          </ac:picMkLst>
        </pc:picChg>
        <pc:cxnChg chg="add mod">
          <ac:chgData name="정 찬훈" userId="8f14022f874ec5ff" providerId="LiveId" clId="{8E8FED8D-C1C5-4CB6-8294-79937CC80CFE}" dt="2023-01-17T10:20:25.908" v="2296" actId="14100"/>
          <ac:cxnSpMkLst>
            <pc:docMk/>
            <pc:sldMk cId="1486278913" sldId="268"/>
            <ac:cxnSpMk id="12" creationId="{A00E77ED-D5C3-6F0A-47E3-B170759659CB}"/>
          </ac:cxnSpMkLst>
        </pc:cxnChg>
        <pc:cxnChg chg="add mod">
          <ac:chgData name="정 찬훈" userId="8f14022f874ec5ff" providerId="LiveId" clId="{8E8FED8D-C1C5-4CB6-8294-79937CC80CFE}" dt="2023-01-17T10:20:47.511" v="2313" actId="1038"/>
          <ac:cxnSpMkLst>
            <pc:docMk/>
            <pc:sldMk cId="1486278913" sldId="268"/>
            <ac:cxnSpMk id="16" creationId="{97A2C47D-E681-8A1F-6389-A47C6F89410D}"/>
          </ac:cxnSpMkLst>
        </pc:cxnChg>
        <pc:cxnChg chg="add mod">
          <ac:chgData name="정 찬훈" userId="8f14022f874ec5ff" providerId="LiveId" clId="{8E8FED8D-C1C5-4CB6-8294-79937CC80CFE}" dt="2023-01-17T10:30:03.039" v="2403" actId="14100"/>
          <ac:cxnSpMkLst>
            <pc:docMk/>
            <pc:sldMk cId="1486278913" sldId="268"/>
            <ac:cxnSpMk id="21" creationId="{4DA25C95-809F-B1E4-4DAD-76B1B4D5B832}"/>
          </ac:cxnSpMkLst>
        </pc:cxnChg>
        <pc:cxnChg chg="add del mod">
          <ac:chgData name="정 찬훈" userId="8f14022f874ec5ff" providerId="LiveId" clId="{8E8FED8D-C1C5-4CB6-8294-79937CC80CFE}" dt="2023-01-23T13:04:55.962" v="3337" actId="478"/>
          <ac:cxnSpMkLst>
            <pc:docMk/>
            <pc:sldMk cId="1486278913" sldId="268"/>
            <ac:cxnSpMk id="26" creationId="{9FB50845-37D2-CDC4-5459-8DC15323D0BE}"/>
          </ac:cxnSpMkLst>
        </pc:cxnChg>
        <pc:cxnChg chg="add mod">
          <ac:chgData name="정 찬훈" userId="8f14022f874ec5ff" providerId="LiveId" clId="{8E8FED8D-C1C5-4CB6-8294-79937CC80CFE}" dt="2023-01-23T13:05:08.322" v="3341" actId="692"/>
          <ac:cxnSpMkLst>
            <pc:docMk/>
            <pc:sldMk cId="1486278913" sldId="268"/>
            <ac:cxnSpMk id="30" creationId="{E058DDCA-62F8-4C69-6FCC-69F1754BA1A6}"/>
          </ac:cxnSpMkLst>
        </pc:cxnChg>
      </pc:sldChg>
      <pc:sldChg chg="addSp delSp modSp new mod">
        <pc:chgData name="정 찬훈" userId="8f14022f874ec5ff" providerId="LiveId" clId="{8E8FED8D-C1C5-4CB6-8294-79937CC80CFE}" dt="2023-01-24T03:17:55.694" v="4644" actId="255"/>
        <pc:sldMkLst>
          <pc:docMk/>
          <pc:sldMk cId="3820727360" sldId="269"/>
        </pc:sldMkLst>
        <pc:spChg chg="del">
          <ac:chgData name="정 찬훈" userId="8f14022f874ec5ff" providerId="LiveId" clId="{8E8FED8D-C1C5-4CB6-8294-79937CC80CFE}" dt="2023-01-17T14:02:32.725" v="2464" actId="478"/>
          <ac:spMkLst>
            <pc:docMk/>
            <pc:sldMk cId="3820727360" sldId="269"/>
            <ac:spMk id="2" creationId="{0F7A12A8-E1DD-EDD8-79E9-AC76C3BE0759}"/>
          </ac:spMkLst>
        </pc:spChg>
        <pc:spChg chg="del">
          <ac:chgData name="정 찬훈" userId="8f14022f874ec5ff" providerId="LiveId" clId="{8E8FED8D-C1C5-4CB6-8294-79937CC80CFE}" dt="2023-01-17T14:02:34.183" v="2465" actId="478"/>
          <ac:spMkLst>
            <pc:docMk/>
            <pc:sldMk cId="3820727360" sldId="269"/>
            <ac:spMk id="3" creationId="{670CE95B-564A-7480-3C1A-E60CBE9E7B40}"/>
          </ac:spMkLst>
        </pc:spChg>
        <pc:spChg chg="add mod">
          <ac:chgData name="정 찬훈" userId="8f14022f874ec5ff" providerId="LiveId" clId="{8E8FED8D-C1C5-4CB6-8294-79937CC80CFE}" dt="2023-01-17T14:09:08.199" v="2576" actId="14100"/>
          <ac:spMkLst>
            <pc:docMk/>
            <pc:sldMk cId="3820727360" sldId="269"/>
            <ac:spMk id="4" creationId="{78DD958B-E63F-83A8-5B4D-EE3865571C4B}"/>
          </ac:spMkLst>
        </pc:spChg>
        <pc:spChg chg="mod">
          <ac:chgData name="정 찬훈" userId="8f14022f874ec5ff" providerId="LiveId" clId="{8E8FED8D-C1C5-4CB6-8294-79937CC80CFE}" dt="2023-01-17T14:04:18.543" v="2492"/>
          <ac:spMkLst>
            <pc:docMk/>
            <pc:sldMk cId="3820727360" sldId="269"/>
            <ac:spMk id="8" creationId="{3F760D2A-3A40-0D37-6A31-A8235457D1E3}"/>
          </ac:spMkLst>
        </pc:spChg>
        <pc:spChg chg="mod">
          <ac:chgData name="정 찬훈" userId="8f14022f874ec5ff" providerId="LiveId" clId="{8E8FED8D-C1C5-4CB6-8294-79937CC80CFE}" dt="2023-01-17T14:04:18.543" v="2492"/>
          <ac:spMkLst>
            <pc:docMk/>
            <pc:sldMk cId="3820727360" sldId="269"/>
            <ac:spMk id="10" creationId="{2D1A37CE-1207-2112-FF7F-8499D69E39E0}"/>
          </ac:spMkLst>
        </pc:spChg>
        <pc:spChg chg="add del mod">
          <ac:chgData name="정 찬훈" userId="8f14022f874ec5ff" providerId="LiveId" clId="{8E8FED8D-C1C5-4CB6-8294-79937CC80CFE}" dt="2023-01-17T14:07:29.658" v="2505" actId="767"/>
          <ac:spMkLst>
            <pc:docMk/>
            <pc:sldMk cId="3820727360" sldId="269"/>
            <ac:spMk id="13" creationId="{1221C1D4-A7C1-1507-7FC1-319E995C9A44}"/>
          </ac:spMkLst>
        </pc:spChg>
        <pc:spChg chg="add del mod">
          <ac:chgData name="정 찬훈" userId="8f14022f874ec5ff" providerId="LiveId" clId="{8E8FED8D-C1C5-4CB6-8294-79937CC80CFE}" dt="2023-01-17T14:23:21.476" v="2702" actId="478"/>
          <ac:spMkLst>
            <pc:docMk/>
            <pc:sldMk cId="3820727360" sldId="269"/>
            <ac:spMk id="14" creationId="{30A15754-CB6A-4772-4170-02F026C5A41E}"/>
          </ac:spMkLst>
        </pc:spChg>
        <pc:spChg chg="add mod">
          <ac:chgData name="정 찬훈" userId="8f14022f874ec5ff" providerId="LiveId" clId="{8E8FED8D-C1C5-4CB6-8294-79937CC80CFE}" dt="2023-01-24T03:17:50.323" v="4642" actId="255"/>
          <ac:spMkLst>
            <pc:docMk/>
            <pc:sldMk cId="3820727360" sldId="269"/>
            <ac:spMk id="17" creationId="{CBBEFCD8-CA83-E164-102C-87D0ADC63557}"/>
          </ac:spMkLst>
        </pc:spChg>
        <pc:spChg chg="add mod">
          <ac:chgData name="정 찬훈" userId="8f14022f874ec5ff" providerId="LiveId" clId="{8E8FED8D-C1C5-4CB6-8294-79937CC80CFE}" dt="2023-01-24T03:17:47.924" v="4641" actId="255"/>
          <ac:spMkLst>
            <pc:docMk/>
            <pc:sldMk cId="3820727360" sldId="269"/>
            <ac:spMk id="21" creationId="{E26C646D-8E70-A0DE-207A-FD30CB14A10E}"/>
          </ac:spMkLst>
        </pc:spChg>
        <pc:spChg chg="add mod">
          <ac:chgData name="정 찬훈" userId="8f14022f874ec5ff" providerId="LiveId" clId="{8E8FED8D-C1C5-4CB6-8294-79937CC80CFE}" dt="2023-01-17T14:24:06.008" v="2732" actId="1036"/>
          <ac:spMkLst>
            <pc:docMk/>
            <pc:sldMk cId="3820727360" sldId="269"/>
            <ac:spMk id="43" creationId="{6B5E7290-914A-CE57-5322-4564DEE7C9C2}"/>
          </ac:spMkLst>
        </pc:spChg>
        <pc:spChg chg="add mod">
          <ac:chgData name="정 찬훈" userId="8f14022f874ec5ff" providerId="LiveId" clId="{8E8FED8D-C1C5-4CB6-8294-79937CC80CFE}" dt="2023-01-24T03:17:52.934" v="4643" actId="255"/>
          <ac:spMkLst>
            <pc:docMk/>
            <pc:sldMk cId="3820727360" sldId="269"/>
            <ac:spMk id="44" creationId="{DB6D24A9-ED10-A984-616C-B1C71A96A2F7}"/>
          </ac:spMkLst>
        </pc:spChg>
        <pc:spChg chg="add del mod">
          <ac:chgData name="정 찬훈" userId="8f14022f874ec5ff" providerId="LiveId" clId="{8E8FED8D-C1C5-4CB6-8294-79937CC80CFE}" dt="2023-01-17T14:27:12.192" v="2766"/>
          <ac:spMkLst>
            <pc:docMk/>
            <pc:sldMk cId="3820727360" sldId="269"/>
            <ac:spMk id="45" creationId="{060AB4F6-3D82-7BE8-F888-075A8592438F}"/>
          </ac:spMkLst>
        </pc:spChg>
        <pc:spChg chg="add mod">
          <ac:chgData name="정 찬훈" userId="8f14022f874ec5ff" providerId="LiveId" clId="{8E8FED8D-C1C5-4CB6-8294-79937CC80CFE}" dt="2023-01-24T03:17:55.694" v="4644" actId="255"/>
          <ac:spMkLst>
            <pc:docMk/>
            <pc:sldMk cId="3820727360" sldId="269"/>
            <ac:spMk id="48" creationId="{3DD2E6F5-B27A-B0A7-130C-2D549F437C7A}"/>
          </ac:spMkLst>
        </pc:spChg>
        <pc:spChg chg="add mod">
          <ac:chgData name="정 찬훈" userId="8f14022f874ec5ff" providerId="LiveId" clId="{8E8FED8D-C1C5-4CB6-8294-79937CC80CFE}" dt="2023-01-17T14:31:32.228" v="3093" actId="20577"/>
          <ac:spMkLst>
            <pc:docMk/>
            <pc:sldMk cId="3820727360" sldId="269"/>
            <ac:spMk id="50" creationId="{B265C644-EC90-8C2C-8968-C6697EF977A9}"/>
          </ac:spMkLst>
        </pc:spChg>
        <pc:spChg chg="add del mod">
          <ac:chgData name="정 찬훈" userId="8f14022f874ec5ff" providerId="LiveId" clId="{8E8FED8D-C1C5-4CB6-8294-79937CC80CFE}" dt="2023-01-17T14:29:52.125" v="2809" actId="767"/>
          <ac:spMkLst>
            <pc:docMk/>
            <pc:sldMk cId="3820727360" sldId="269"/>
            <ac:spMk id="51" creationId="{B7187A1A-F60D-302D-E9E7-EB626A8A5FBD}"/>
          </ac:spMkLst>
        </pc:spChg>
        <pc:grpChg chg="add mod">
          <ac:chgData name="정 찬훈" userId="8f14022f874ec5ff" providerId="LiveId" clId="{8E8FED8D-C1C5-4CB6-8294-79937CC80CFE}" dt="2023-01-17T14:15:29.667" v="2691" actId="1076"/>
          <ac:grpSpMkLst>
            <pc:docMk/>
            <pc:sldMk cId="3820727360" sldId="269"/>
            <ac:grpSpMk id="7" creationId="{6DAC9DDB-AFB8-3F16-0A95-18226C505B0E}"/>
          </ac:grpSpMkLst>
        </pc:grpChg>
        <pc:picChg chg="add del mod">
          <ac:chgData name="정 찬훈" userId="8f14022f874ec5ff" providerId="LiveId" clId="{8E8FED8D-C1C5-4CB6-8294-79937CC80CFE}" dt="2023-01-17T14:04:12.399" v="2491" actId="478"/>
          <ac:picMkLst>
            <pc:docMk/>
            <pc:sldMk cId="3820727360" sldId="269"/>
            <ac:picMk id="6" creationId="{76F2E75A-A378-70E3-7AE4-BB9B25309A88}"/>
          </ac:picMkLst>
        </pc:picChg>
        <pc:picChg chg="mod">
          <ac:chgData name="정 찬훈" userId="8f14022f874ec5ff" providerId="LiveId" clId="{8E8FED8D-C1C5-4CB6-8294-79937CC80CFE}" dt="2023-01-17T14:04:18.543" v="2492"/>
          <ac:picMkLst>
            <pc:docMk/>
            <pc:sldMk cId="3820727360" sldId="269"/>
            <ac:picMk id="9" creationId="{C3B2E436-095A-A821-F39E-2E7087C3ED5B}"/>
          </ac:picMkLst>
        </pc:picChg>
        <pc:picChg chg="add mod">
          <ac:chgData name="정 찬훈" userId="8f14022f874ec5ff" providerId="LiveId" clId="{8E8FED8D-C1C5-4CB6-8294-79937CC80CFE}" dt="2023-01-17T14:14:40.723" v="2681" actId="1076"/>
          <ac:picMkLst>
            <pc:docMk/>
            <pc:sldMk cId="3820727360" sldId="269"/>
            <ac:picMk id="11" creationId="{A3CAE0EA-3B6B-2AD8-7662-779EDAC1553F}"/>
          </ac:picMkLst>
        </pc:picChg>
        <pc:picChg chg="add mod">
          <ac:chgData name="정 찬훈" userId="8f14022f874ec5ff" providerId="LiveId" clId="{8E8FED8D-C1C5-4CB6-8294-79937CC80CFE}" dt="2023-01-17T14:27:29.181" v="2798" actId="1076"/>
          <ac:picMkLst>
            <pc:docMk/>
            <pc:sldMk cId="3820727360" sldId="269"/>
            <ac:picMk id="12" creationId="{21BC35CF-0EF8-885C-C5A4-361021EAE522}"/>
          </ac:picMkLst>
        </pc:picChg>
        <pc:cxnChg chg="add mod">
          <ac:chgData name="정 찬훈" userId="8f14022f874ec5ff" providerId="LiveId" clId="{8E8FED8D-C1C5-4CB6-8294-79937CC80CFE}" dt="2023-01-17T14:15:32.252" v="2692" actId="14100"/>
          <ac:cxnSpMkLst>
            <pc:docMk/>
            <pc:sldMk cId="3820727360" sldId="269"/>
            <ac:cxnSpMk id="16" creationId="{F48FCBE4-8C36-8488-86D0-155620029473}"/>
          </ac:cxnSpMkLst>
        </pc:cxnChg>
        <pc:cxnChg chg="add mod">
          <ac:chgData name="정 찬훈" userId="8f14022f874ec5ff" providerId="LiveId" clId="{8E8FED8D-C1C5-4CB6-8294-79937CC80CFE}" dt="2023-01-17T14:15:48.285" v="2697" actId="14100"/>
          <ac:cxnSpMkLst>
            <pc:docMk/>
            <pc:sldMk cId="3820727360" sldId="269"/>
            <ac:cxnSpMk id="18" creationId="{EA3816B6-2FF4-4372-2FDA-D5A6223CD07A}"/>
          </ac:cxnSpMkLst>
        </pc:cxnChg>
        <pc:cxnChg chg="add mod">
          <ac:chgData name="정 찬훈" userId="8f14022f874ec5ff" providerId="LiveId" clId="{8E8FED8D-C1C5-4CB6-8294-79937CC80CFE}" dt="2023-01-17T14:15:35.596" v="2693" actId="14100"/>
          <ac:cxnSpMkLst>
            <pc:docMk/>
            <pc:sldMk cId="3820727360" sldId="269"/>
            <ac:cxnSpMk id="22" creationId="{5815D0BA-0386-6DEE-4532-0247D27372DD}"/>
          </ac:cxnSpMkLst>
        </pc:cxnChg>
        <pc:cxnChg chg="add mod">
          <ac:chgData name="정 찬훈" userId="8f14022f874ec5ff" providerId="LiveId" clId="{8E8FED8D-C1C5-4CB6-8294-79937CC80CFE}" dt="2023-01-17T14:23:15.406" v="2701" actId="1076"/>
          <ac:cxnSpMkLst>
            <pc:docMk/>
            <pc:sldMk cId="3820727360" sldId="269"/>
            <ac:cxnSpMk id="42" creationId="{1F31BDB5-6EE6-29DB-B777-FE8F0581EC56}"/>
          </ac:cxnSpMkLst>
        </pc:cxnChg>
        <pc:cxnChg chg="add mod">
          <ac:chgData name="정 찬훈" userId="8f14022f874ec5ff" providerId="LiveId" clId="{8E8FED8D-C1C5-4CB6-8294-79937CC80CFE}" dt="2023-01-17T14:27:29.181" v="2798" actId="1076"/>
          <ac:cxnSpMkLst>
            <pc:docMk/>
            <pc:sldMk cId="3820727360" sldId="269"/>
            <ac:cxnSpMk id="47" creationId="{6277662C-60D1-FEA1-2F1E-68BA097BE7D9}"/>
          </ac:cxnSpMkLst>
        </pc:cxnChg>
        <pc:cxnChg chg="add mod">
          <ac:chgData name="정 찬훈" userId="8f14022f874ec5ff" providerId="LiveId" clId="{8E8FED8D-C1C5-4CB6-8294-79937CC80CFE}" dt="2023-01-17T14:31:20.965" v="3058" actId="14100"/>
          <ac:cxnSpMkLst>
            <pc:docMk/>
            <pc:sldMk cId="3820727360" sldId="269"/>
            <ac:cxnSpMk id="53" creationId="{4055F41C-C6D2-E48B-74EC-5BD309EE79F7}"/>
          </ac:cxnSpMkLst>
        </pc:cxnChg>
      </pc:sldChg>
      <pc:sldChg chg="addSp delSp modSp new mod ord">
        <pc:chgData name="정 찬훈" userId="8f14022f874ec5ff" providerId="LiveId" clId="{8E8FED8D-C1C5-4CB6-8294-79937CC80CFE}" dt="2023-01-24T03:18:37.163" v="4645" actId="1076"/>
        <pc:sldMkLst>
          <pc:docMk/>
          <pc:sldMk cId="20153887" sldId="270"/>
        </pc:sldMkLst>
        <pc:spChg chg="del">
          <ac:chgData name="정 찬훈" userId="8f14022f874ec5ff" providerId="LiveId" clId="{8E8FED8D-C1C5-4CB6-8294-79937CC80CFE}" dt="2023-01-24T02:26:02.273" v="3520" actId="478"/>
          <ac:spMkLst>
            <pc:docMk/>
            <pc:sldMk cId="20153887" sldId="270"/>
            <ac:spMk id="2" creationId="{9C806817-C98D-F7B1-3DC5-CDEB4244FB38}"/>
          </ac:spMkLst>
        </pc:spChg>
        <pc:spChg chg="del">
          <ac:chgData name="정 찬훈" userId="8f14022f874ec5ff" providerId="LiveId" clId="{8E8FED8D-C1C5-4CB6-8294-79937CC80CFE}" dt="2023-01-24T02:26:03.925" v="3521" actId="478"/>
          <ac:spMkLst>
            <pc:docMk/>
            <pc:sldMk cId="20153887" sldId="270"/>
            <ac:spMk id="3" creationId="{1DD96DFA-1D54-CDD8-6693-97FF551FD117}"/>
          </ac:spMkLst>
        </pc:spChg>
        <pc:spChg chg="add mod">
          <ac:chgData name="정 찬훈" userId="8f14022f874ec5ff" providerId="LiveId" clId="{8E8FED8D-C1C5-4CB6-8294-79937CC80CFE}" dt="2023-01-24T02:27:26.027" v="3541"/>
          <ac:spMkLst>
            <pc:docMk/>
            <pc:sldMk cId="20153887" sldId="270"/>
            <ac:spMk id="4" creationId="{DEA28E51-FE81-9628-F0E4-FC4982F54E5C}"/>
          </ac:spMkLst>
        </pc:spChg>
        <pc:spChg chg="add del mod">
          <ac:chgData name="정 찬훈" userId="8f14022f874ec5ff" providerId="LiveId" clId="{8E8FED8D-C1C5-4CB6-8294-79937CC80CFE}" dt="2023-01-24T02:35:41.264" v="3776" actId="478"/>
          <ac:spMkLst>
            <pc:docMk/>
            <pc:sldMk cId="20153887" sldId="270"/>
            <ac:spMk id="11" creationId="{66140E46-3732-F331-6977-B9D7EB895505}"/>
          </ac:spMkLst>
        </pc:spChg>
        <pc:spChg chg="mod">
          <ac:chgData name="정 찬훈" userId="8f14022f874ec5ff" providerId="LiveId" clId="{8E8FED8D-C1C5-4CB6-8294-79937CC80CFE}" dt="2023-01-24T02:29:42.516" v="3560"/>
          <ac:spMkLst>
            <pc:docMk/>
            <pc:sldMk cId="20153887" sldId="270"/>
            <ac:spMk id="13" creationId="{CC2E8761-B80B-28B3-0EDC-730D297A0F0D}"/>
          </ac:spMkLst>
        </pc:spChg>
        <pc:spChg chg="mod">
          <ac:chgData name="정 찬훈" userId="8f14022f874ec5ff" providerId="LiveId" clId="{8E8FED8D-C1C5-4CB6-8294-79937CC80CFE}" dt="2023-01-24T02:29:42.516" v="3560"/>
          <ac:spMkLst>
            <pc:docMk/>
            <pc:sldMk cId="20153887" sldId="270"/>
            <ac:spMk id="15" creationId="{CC9FBFD8-0D68-0615-3579-8CC0066E9047}"/>
          </ac:spMkLst>
        </pc:spChg>
        <pc:spChg chg="add mod">
          <ac:chgData name="정 찬훈" userId="8f14022f874ec5ff" providerId="LiveId" clId="{8E8FED8D-C1C5-4CB6-8294-79937CC80CFE}" dt="2023-01-24T02:49:39.024" v="4127" actId="1076"/>
          <ac:spMkLst>
            <pc:docMk/>
            <pc:sldMk cId="20153887" sldId="270"/>
            <ac:spMk id="39" creationId="{558E7C1C-A090-206B-BA19-278672DEE433}"/>
          </ac:spMkLst>
        </pc:spChg>
        <pc:spChg chg="add mod">
          <ac:chgData name="정 찬훈" userId="8f14022f874ec5ff" providerId="LiveId" clId="{8E8FED8D-C1C5-4CB6-8294-79937CC80CFE}" dt="2023-01-24T03:18:37.163" v="4645" actId="1076"/>
          <ac:spMkLst>
            <pc:docMk/>
            <pc:sldMk cId="20153887" sldId="270"/>
            <ac:spMk id="41" creationId="{1E4F6329-0725-C517-0F91-828511462BFD}"/>
          </ac:spMkLst>
        </pc:spChg>
        <pc:spChg chg="add mod">
          <ac:chgData name="정 찬훈" userId="8f14022f874ec5ff" providerId="LiveId" clId="{8E8FED8D-C1C5-4CB6-8294-79937CC80CFE}" dt="2023-01-24T03:17:30.484" v="4639" actId="255"/>
          <ac:spMkLst>
            <pc:docMk/>
            <pc:sldMk cId="20153887" sldId="270"/>
            <ac:spMk id="49" creationId="{A324D305-AC43-41F4-CB06-EE907FB2BC1A}"/>
          </ac:spMkLst>
        </pc:spChg>
        <pc:grpChg chg="add mod">
          <ac:chgData name="정 찬훈" userId="8f14022f874ec5ff" providerId="LiveId" clId="{8E8FED8D-C1C5-4CB6-8294-79937CC80CFE}" dt="2023-01-24T02:36:31.224" v="3820" actId="1076"/>
          <ac:grpSpMkLst>
            <pc:docMk/>
            <pc:sldMk cId="20153887" sldId="270"/>
            <ac:grpSpMk id="12" creationId="{5B2D8E4D-2F9E-E45F-910E-EE6BB1021F28}"/>
          </ac:grpSpMkLst>
        </pc:grpChg>
        <pc:picChg chg="add del mod">
          <ac:chgData name="정 찬훈" userId="8f14022f874ec5ff" providerId="LiveId" clId="{8E8FED8D-C1C5-4CB6-8294-79937CC80CFE}" dt="2023-01-24T02:27:40.991" v="3547" actId="478"/>
          <ac:picMkLst>
            <pc:docMk/>
            <pc:sldMk cId="20153887" sldId="270"/>
            <ac:picMk id="6" creationId="{9A4A0825-68E8-2430-DF9D-E16857A3E2E7}"/>
          </ac:picMkLst>
        </pc:picChg>
        <pc:picChg chg="add del mod">
          <ac:chgData name="정 찬훈" userId="8f14022f874ec5ff" providerId="LiveId" clId="{8E8FED8D-C1C5-4CB6-8294-79937CC80CFE}" dt="2023-01-24T02:28:20.137" v="3549" actId="931"/>
          <ac:picMkLst>
            <pc:docMk/>
            <pc:sldMk cId="20153887" sldId="270"/>
            <ac:picMk id="8" creationId="{4F28A7A8-C42B-A24B-0339-03A01E4BA136}"/>
          </ac:picMkLst>
        </pc:picChg>
        <pc:picChg chg="add mod">
          <ac:chgData name="정 찬훈" userId="8f14022f874ec5ff" providerId="LiveId" clId="{8E8FED8D-C1C5-4CB6-8294-79937CC80CFE}" dt="2023-01-24T02:36:08.269" v="3782" actId="1076"/>
          <ac:picMkLst>
            <pc:docMk/>
            <pc:sldMk cId="20153887" sldId="270"/>
            <ac:picMk id="10" creationId="{5D12A11A-5E9C-8A88-CDE0-AE1334D674D5}"/>
          </ac:picMkLst>
        </pc:picChg>
        <pc:picChg chg="mod">
          <ac:chgData name="정 찬훈" userId="8f14022f874ec5ff" providerId="LiveId" clId="{8E8FED8D-C1C5-4CB6-8294-79937CC80CFE}" dt="2023-01-24T02:29:42.516" v="3560"/>
          <ac:picMkLst>
            <pc:docMk/>
            <pc:sldMk cId="20153887" sldId="270"/>
            <ac:picMk id="14" creationId="{6A68F2C5-2821-389C-AE5A-6774A3C2AE80}"/>
          </ac:picMkLst>
        </pc:picChg>
        <pc:picChg chg="add mod">
          <ac:chgData name="정 찬훈" userId="8f14022f874ec5ff" providerId="LiveId" clId="{8E8FED8D-C1C5-4CB6-8294-79937CC80CFE}" dt="2023-01-24T02:33:53.058" v="3645" actId="1076"/>
          <ac:picMkLst>
            <pc:docMk/>
            <pc:sldMk cId="20153887" sldId="270"/>
            <ac:picMk id="16" creationId="{2173651F-05BA-3FF4-9DA4-07B5B00B3E3E}"/>
          </ac:picMkLst>
        </pc:picChg>
        <pc:picChg chg="add mod">
          <ac:chgData name="정 찬훈" userId="8f14022f874ec5ff" providerId="LiveId" clId="{8E8FED8D-C1C5-4CB6-8294-79937CC80CFE}" dt="2023-01-24T02:35:09.474" v="3717" actId="1076"/>
          <ac:picMkLst>
            <pc:docMk/>
            <pc:sldMk cId="20153887" sldId="270"/>
            <ac:picMk id="17" creationId="{45E994E3-9ACE-A715-B279-E34DF74B84F7}"/>
          </ac:picMkLst>
        </pc:picChg>
        <pc:cxnChg chg="add del mod">
          <ac:chgData name="정 찬훈" userId="8f14022f874ec5ff" providerId="LiveId" clId="{8E8FED8D-C1C5-4CB6-8294-79937CC80CFE}" dt="2023-01-24T02:35:13.198" v="3719" actId="478"/>
          <ac:cxnSpMkLst>
            <pc:docMk/>
            <pc:sldMk cId="20153887" sldId="270"/>
            <ac:cxnSpMk id="18" creationId="{07B31206-09D6-7722-5429-5FD3A928387B}"/>
          </ac:cxnSpMkLst>
        </pc:cxnChg>
        <pc:cxnChg chg="add mod">
          <ac:chgData name="정 찬훈" userId="8f14022f874ec5ff" providerId="LiveId" clId="{8E8FED8D-C1C5-4CB6-8294-79937CC80CFE}" dt="2023-01-24T02:35:20.052" v="3722" actId="1076"/>
          <ac:cxnSpMkLst>
            <pc:docMk/>
            <pc:sldMk cId="20153887" sldId="270"/>
            <ac:cxnSpMk id="22" creationId="{BCA74C1B-6E0D-AC43-2CBA-121A51DB016F}"/>
          </ac:cxnSpMkLst>
        </pc:cxnChg>
        <pc:cxnChg chg="add mod">
          <ac:chgData name="정 찬훈" userId="8f14022f874ec5ff" providerId="LiveId" clId="{8E8FED8D-C1C5-4CB6-8294-79937CC80CFE}" dt="2023-01-24T02:33:58.534" v="3647" actId="14100"/>
          <ac:cxnSpMkLst>
            <pc:docMk/>
            <pc:sldMk cId="20153887" sldId="270"/>
            <ac:cxnSpMk id="29" creationId="{43478B53-2369-016A-A2A7-E1A044C39A6B}"/>
          </ac:cxnSpMkLst>
        </pc:cxnChg>
        <pc:cxnChg chg="add del mod">
          <ac:chgData name="정 찬훈" userId="8f14022f874ec5ff" providerId="LiveId" clId="{8E8FED8D-C1C5-4CB6-8294-79937CC80CFE}" dt="2023-01-24T02:33:08.204" v="3605" actId="478"/>
          <ac:cxnSpMkLst>
            <pc:docMk/>
            <pc:sldMk cId="20153887" sldId="270"/>
            <ac:cxnSpMk id="33" creationId="{FDF8F00C-311B-AA6B-FC36-6AED2EA430F3}"/>
          </ac:cxnSpMkLst>
        </pc:cxnChg>
        <pc:cxnChg chg="add mod">
          <ac:chgData name="정 찬훈" userId="8f14022f874ec5ff" providerId="LiveId" clId="{8E8FED8D-C1C5-4CB6-8294-79937CC80CFE}" dt="2023-01-24T02:36:31.224" v="3820" actId="1076"/>
          <ac:cxnSpMkLst>
            <pc:docMk/>
            <pc:sldMk cId="20153887" sldId="270"/>
            <ac:cxnSpMk id="44" creationId="{56E6D721-9724-FC10-9C7C-EAECFA71F1F0}"/>
          </ac:cxnSpMkLst>
        </pc:cxnChg>
      </pc:sldChg>
      <pc:sldChg chg="addSp delSp modSp new mod">
        <pc:chgData name="정 찬훈" userId="8f14022f874ec5ff" providerId="LiveId" clId="{8E8FED8D-C1C5-4CB6-8294-79937CC80CFE}" dt="2023-01-26T09:55:34.394" v="20057" actId="688"/>
        <pc:sldMkLst>
          <pc:docMk/>
          <pc:sldMk cId="26159856" sldId="271"/>
        </pc:sldMkLst>
        <pc:spChg chg="del">
          <ac:chgData name="정 찬훈" userId="8f14022f874ec5ff" providerId="LiveId" clId="{8E8FED8D-C1C5-4CB6-8294-79937CC80CFE}" dt="2023-01-24T02:39:08.896" v="3850" actId="478"/>
          <ac:spMkLst>
            <pc:docMk/>
            <pc:sldMk cId="26159856" sldId="271"/>
            <ac:spMk id="2" creationId="{6AB7746C-82A7-F60A-CD72-C244FE3B2FD0}"/>
          </ac:spMkLst>
        </pc:spChg>
        <pc:spChg chg="del">
          <ac:chgData name="정 찬훈" userId="8f14022f874ec5ff" providerId="LiveId" clId="{8E8FED8D-C1C5-4CB6-8294-79937CC80CFE}" dt="2023-01-24T02:39:10.633" v="3851" actId="478"/>
          <ac:spMkLst>
            <pc:docMk/>
            <pc:sldMk cId="26159856" sldId="271"/>
            <ac:spMk id="3" creationId="{91CC3B9F-5AE7-D67A-4C02-CFF2053501BD}"/>
          </ac:spMkLst>
        </pc:spChg>
        <pc:spChg chg="add mod">
          <ac:chgData name="정 찬훈" userId="8f14022f874ec5ff" providerId="LiveId" clId="{8E8FED8D-C1C5-4CB6-8294-79937CC80CFE}" dt="2023-01-24T02:39:25.788" v="3875"/>
          <ac:spMkLst>
            <pc:docMk/>
            <pc:sldMk cId="26159856" sldId="271"/>
            <ac:spMk id="4" creationId="{D7AEC61F-9A37-23C2-3275-F6C4EA5A97E8}"/>
          </ac:spMkLst>
        </pc:spChg>
        <pc:spChg chg="mod">
          <ac:chgData name="정 찬훈" userId="8f14022f874ec5ff" providerId="LiveId" clId="{8E8FED8D-C1C5-4CB6-8294-79937CC80CFE}" dt="2023-01-24T02:39:59.857" v="3881"/>
          <ac:spMkLst>
            <pc:docMk/>
            <pc:sldMk cId="26159856" sldId="271"/>
            <ac:spMk id="8" creationId="{61E0754E-6976-FA9C-996B-71E7B5367786}"/>
          </ac:spMkLst>
        </pc:spChg>
        <pc:spChg chg="mod">
          <ac:chgData name="정 찬훈" userId="8f14022f874ec5ff" providerId="LiveId" clId="{8E8FED8D-C1C5-4CB6-8294-79937CC80CFE}" dt="2023-01-24T02:39:59.857" v="3881"/>
          <ac:spMkLst>
            <pc:docMk/>
            <pc:sldMk cId="26159856" sldId="271"/>
            <ac:spMk id="10" creationId="{85125BA1-4AD7-4C46-8DF4-BF443A6B8999}"/>
          </ac:spMkLst>
        </pc:spChg>
        <pc:spChg chg="add mod">
          <ac:chgData name="정 찬훈" userId="8f14022f874ec5ff" providerId="LiveId" clId="{8E8FED8D-C1C5-4CB6-8294-79937CC80CFE}" dt="2023-01-24T03:16:58.630" v="4633" actId="1076"/>
          <ac:spMkLst>
            <pc:docMk/>
            <pc:sldMk cId="26159856" sldId="271"/>
            <ac:spMk id="17" creationId="{FFF6F0E5-75AC-35E5-6C59-7A2EFDA5C0DA}"/>
          </ac:spMkLst>
        </pc:spChg>
        <pc:spChg chg="add mod">
          <ac:chgData name="정 찬훈" userId="8f14022f874ec5ff" providerId="LiveId" clId="{8E8FED8D-C1C5-4CB6-8294-79937CC80CFE}" dt="2023-01-24T03:17:00.863" v="4634" actId="255"/>
          <ac:spMkLst>
            <pc:docMk/>
            <pc:sldMk cId="26159856" sldId="271"/>
            <ac:spMk id="35" creationId="{615045BC-C755-F41F-38B2-286E8D8CC681}"/>
          </ac:spMkLst>
        </pc:spChg>
        <pc:spChg chg="add mod">
          <ac:chgData name="정 찬훈" userId="8f14022f874ec5ff" providerId="LiveId" clId="{8E8FED8D-C1C5-4CB6-8294-79937CC80CFE}" dt="2023-01-26T09:55:34.394" v="20057" actId="688"/>
          <ac:spMkLst>
            <pc:docMk/>
            <pc:sldMk cId="26159856" sldId="271"/>
            <ac:spMk id="39" creationId="{CF5114B4-9872-AA1A-78AA-8A9E34E9D43E}"/>
          </ac:spMkLst>
        </pc:spChg>
        <pc:grpChg chg="add mod">
          <ac:chgData name="정 찬훈" userId="8f14022f874ec5ff" providerId="LiveId" clId="{8E8FED8D-C1C5-4CB6-8294-79937CC80CFE}" dt="2023-01-24T02:43:53.755" v="3967" actId="1076"/>
          <ac:grpSpMkLst>
            <pc:docMk/>
            <pc:sldMk cId="26159856" sldId="271"/>
            <ac:grpSpMk id="7" creationId="{61C2EDAE-FC6D-B63D-2B15-4720C07DBA97}"/>
          </ac:grpSpMkLst>
        </pc:grpChg>
        <pc:picChg chg="add mod">
          <ac:chgData name="정 찬훈" userId="8f14022f874ec5ff" providerId="LiveId" clId="{8E8FED8D-C1C5-4CB6-8294-79937CC80CFE}" dt="2023-01-24T02:45:21.206" v="3994" actId="1076"/>
          <ac:picMkLst>
            <pc:docMk/>
            <pc:sldMk cId="26159856" sldId="271"/>
            <ac:picMk id="6" creationId="{9DEA76E6-BE3B-38E9-3509-1969ACF22524}"/>
          </ac:picMkLst>
        </pc:picChg>
        <pc:picChg chg="mod">
          <ac:chgData name="정 찬훈" userId="8f14022f874ec5ff" providerId="LiveId" clId="{8E8FED8D-C1C5-4CB6-8294-79937CC80CFE}" dt="2023-01-24T02:39:59.857" v="3881"/>
          <ac:picMkLst>
            <pc:docMk/>
            <pc:sldMk cId="26159856" sldId="271"/>
            <ac:picMk id="9" creationId="{1CE1EF15-43E4-CE3C-4E64-DB4A38E6A572}"/>
          </ac:picMkLst>
        </pc:picChg>
        <pc:picChg chg="add mod">
          <ac:chgData name="정 찬훈" userId="8f14022f874ec5ff" providerId="LiveId" clId="{8E8FED8D-C1C5-4CB6-8294-79937CC80CFE}" dt="2023-01-24T02:47:54.003" v="4016" actId="1076"/>
          <ac:picMkLst>
            <pc:docMk/>
            <pc:sldMk cId="26159856" sldId="271"/>
            <ac:picMk id="11" creationId="{35B08DC8-DBE4-C5CB-A8F1-0B0F3F98BF59}"/>
          </ac:picMkLst>
        </pc:picChg>
        <pc:picChg chg="add mod">
          <ac:chgData name="정 찬훈" userId="8f14022f874ec5ff" providerId="LiveId" clId="{8E8FED8D-C1C5-4CB6-8294-79937CC80CFE}" dt="2023-01-24T03:15:20.688" v="4555" actId="1076"/>
          <ac:picMkLst>
            <pc:docMk/>
            <pc:sldMk cId="26159856" sldId="271"/>
            <ac:picMk id="12" creationId="{150DD385-58EF-1E6D-1A11-BFCE3008AAF1}"/>
          </ac:picMkLst>
        </pc:picChg>
        <pc:picChg chg="add mod">
          <ac:chgData name="정 찬훈" userId="8f14022f874ec5ff" providerId="LiveId" clId="{8E8FED8D-C1C5-4CB6-8294-79937CC80CFE}" dt="2023-01-24T02:45:22.049" v="3995" actId="1076"/>
          <ac:picMkLst>
            <pc:docMk/>
            <pc:sldMk cId="26159856" sldId="271"/>
            <ac:picMk id="23" creationId="{D1F5F42B-2B63-84BC-1484-FE2443B9AC92}"/>
          </ac:picMkLst>
        </pc:picChg>
        <pc:cxnChg chg="add mod">
          <ac:chgData name="정 찬훈" userId="8f14022f874ec5ff" providerId="LiveId" clId="{8E8FED8D-C1C5-4CB6-8294-79937CC80CFE}" dt="2023-01-24T02:45:40.212" v="3996" actId="14100"/>
          <ac:cxnSpMkLst>
            <pc:docMk/>
            <pc:sldMk cId="26159856" sldId="271"/>
            <ac:cxnSpMk id="13" creationId="{93625C9D-D9B0-A192-81E5-89CD0663C5CB}"/>
          </ac:cxnSpMkLst>
        </pc:cxnChg>
        <pc:cxnChg chg="add mod">
          <ac:chgData name="정 찬훈" userId="8f14022f874ec5ff" providerId="LiveId" clId="{8E8FED8D-C1C5-4CB6-8294-79937CC80CFE}" dt="2023-01-24T02:45:44.760" v="3997" actId="14100"/>
          <ac:cxnSpMkLst>
            <pc:docMk/>
            <pc:sldMk cId="26159856" sldId="271"/>
            <ac:cxnSpMk id="18" creationId="{C2DF0656-D56F-DE3C-49E6-1E26F14FD668}"/>
          </ac:cxnSpMkLst>
        </pc:cxnChg>
        <pc:cxnChg chg="add mod">
          <ac:chgData name="정 찬훈" userId="8f14022f874ec5ff" providerId="LiveId" clId="{8E8FED8D-C1C5-4CB6-8294-79937CC80CFE}" dt="2023-01-24T02:47:56.740" v="4017" actId="14100"/>
          <ac:cxnSpMkLst>
            <pc:docMk/>
            <pc:sldMk cId="26159856" sldId="271"/>
            <ac:cxnSpMk id="26" creationId="{E7953577-8E7A-0798-9F38-DCBC900A70D0}"/>
          </ac:cxnSpMkLst>
        </pc:cxnChg>
        <pc:cxnChg chg="add mod">
          <ac:chgData name="정 찬훈" userId="8f14022f874ec5ff" providerId="LiveId" clId="{8E8FED8D-C1C5-4CB6-8294-79937CC80CFE}" dt="2023-01-24T02:48:01.760" v="4018" actId="14100"/>
          <ac:cxnSpMkLst>
            <pc:docMk/>
            <pc:sldMk cId="26159856" sldId="271"/>
            <ac:cxnSpMk id="30" creationId="{803F3A10-5F0E-0803-DB36-D054B9D0BF30}"/>
          </ac:cxnSpMkLst>
        </pc:cxnChg>
        <pc:cxnChg chg="add mod">
          <ac:chgData name="정 찬훈" userId="8f14022f874ec5ff" providerId="LiveId" clId="{8E8FED8D-C1C5-4CB6-8294-79937CC80CFE}" dt="2023-01-24T02:49:18.635" v="4116" actId="14100"/>
          <ac:cxnSpMkLst>
            <pc:docMk/>
            <pc:sldMk cId="26159856" sldId="271"/>
            <ac:cxnSpMk id="36" creationId="{0098D3B6-F6CF-47B0-216F-424C108FB25B}"/>
          </ac:cxnSpMkLst>
        </pc:cxnChg>
      </pc:sldChg>
      <pc:sldChg chg="addSp delSp modSp new mod">
        <pc:chgData name="정 찬훈" userId="8f14022f874ec5ff" providerId="LiveId" clId="{8E8FED8D-C1C5-4CB6-8294-79937CC80CFE}" dt="2023-01-24T03:05:54.665" v="4429" actId="14100"/>
        <pc:sldMkLst>
          <pc:docMk/>
          <pc:sldMk cId="150417108" sldId="272"/>
        </pc:sldMkLst>
        <pc:spChg chg="del">
          <ac:chgData name="정 찬훈" userId="8f14022f874ec5ff" providerId="LiveId" clId="{8E8FED8D-C1C5-4CB6-8294-79937CC80CFE}" dt="2023-01-24T03:01:39.424" v="4130" actId="478"/>
          <ac:spMkLst>
            <pc:docMk/>
            <pc:sldMk cId="150417108" sldId="272"/>
            <ac:spMk id="2" creationId="{FBA3B708-0FBC-6F2E-40BD-202F6B62AD28}"/>
          </ac:spMkLst>
        </pc:spChg>
        <pc:spChg chg="del">
          <ac:chgData name="정 찬훈" userId="8f14022f874ec5ff" providerId="LiveId" clId="{8E8FED8D-C1C5-4CB6-8294-79937CC80CFE}" dt="2023-01-24T03:01:38.127" v="4129" actId="478"/>
          <ac:spMkLst>
            <pc:docMk/>
            <pc:sldMk cId="150417108" sldId="272"/>
            <ac:spMk id="3" creationId="{2CD6DFE1-2E30-05DA-B863-87174240230E}"/>
          </ac:spMkLst>
        </pc:spChg>
        <pc:spChg chg="add mod">
          <ac:chgData name="정 찬훈" userId="8f14022f874ec5ff" providerId="LiveId" clId="{8E8FED8D-C1C5-4CB6-8294-79937CC80CFE}" dt="2023-01-24T03:01:56.293" v="4152" actId="14100"/>
          <ac:spMkLst>
            <pc:docMk/>
            <pc:sldMk cId="150417108" sldId="272"/>
            <ac:spMk id="6" creationId="{2B3BDC4F-2AF6-174E-52FC-D1ECD5987DDA}"/>
          </ac:spMkLst>
        </pc:spChg>
        <pc:spChg chg="add mod">
          <ac:chgData name="정 찬훈" userId="8f14022f874ec5ff" providerId="LiveId" clId="{8E8FED8D-C1C5-4CB6-8294-79937CC80CFE}" dt="2023-01-24T03:04:18.939" v="4235" actId="14100"/>
          <ac:spMkLst>
            <pc:docMk/>
            <pc:sldMk cId="150417108" sldId="272"/>
            <ac:spMk id="9" creationId="{63EB348E-3561-2AD9-506B-0C5B8E51EF69}"/>
          </ac:spMkLst>
        </pc:spChg>
        <pc:spChg chg="add mod">
          <ac:chgData name="정 찬훈" userId="8f14022f874ec5ff" providerId="LiveId" clId="{8E8FED8D-C1C5-4CB6-8294-79937CC80CFE}" dt="2023-01-24T03:04:43.117" v="4274" actId="1076"/>
          <ac:spMkLst>
            <pc:docMk/>
            <pc:sldMk cId="150417108" sldId="272"/>
            <ac:spMk id="12" creationId="{842C5304-F91E-8C66-7A49-81963D6751BA}"/>
          </ac:spMkLst>
        </pc:spChg>
        <pc:spChg chg="add mod">
          <ac:chgData name="정 찬훈" userId="8f14022f874ec5ff" providerId="LiveId" clId="{8E8FED8D-C1C5-4CB6-8294-79937CC80CFE}" dt="2023-01-24T03:04:54.288" v="4279" actId="14100"/>
          <ac:spMkLst>
            <pc:docMk/>
            <pc:sldMk cId="150417108" sldId="272"/>
            <ac:spMk id="18" creationId="{F4BBA042-2182-C94B-DEE0-A522A92E86F8}"/>
          </ac:spMkLst>
        </pc:spChg>
        <pc:spChg chg="add mod">
          <ac:chgData name="정 찬훈" userId="8f14022f874ec5ff" providerId="LiveId" clId="{8E8FED8D-C1C5-4CB6-8294-79937CC80CFE}" dt="2023-01-24T03:05:52.883" v="4428" actId="1076"/>
          <ac:spMkLst>
            <pc:docMk/>
            <pc:sldMk cId="150417108" sldId="272"/>
            <ac:spMk id="21" creationId="{82E84C87-5B80-9B70-21F6-82FE645E9D20}"/>
          </ac:spMkLst>
        </pc:spChg>
        <pc:picChg chg="add del mod">
          <ac:chgData name="정 찬훈" userId="8f14022f874ec5ff" providerId="LiveId" clId="{8E8FED8D-C1C5-4CB6-8294-79937CC80CFE}" dt="2023-01-24T03:02:10.176" v="4158" actId="478"/>
          <ac:picMkLst>
            <pc:docMk/>
            <pc:sldMk cId="150417108" sldId="272"/>
            <ac:picMk id="5" creationId="{680E5941-6B7B-1FA0-C6D0-E40C28E681B5}"/>
          </ac:picMkLst>
        </pc:picChg>
        <pc:picChg chg="add mod">
          <ac:chgData name="정 찬훈" userId="8f14022f874ec5ff" providerId="LiveId" clId="{8E8FED8D-C1C5-4CB6-8294-79937CC80CFE}" dt="2023-01-24T03:03:44.295" v="4179" actId="1076"/>
          <ac:picMkLst>
            <pc:docMk/>
            <pc:sldMk cId="150417108" sldId="272"/>
            <ac:picMk id="8" creationId="{0E9922C3-E354-7A46-499F-D8DC449C5DD4}"/>
          </ac:picMkLst>
        </pc:picChg>
        <pc:cxnChg chg="add mod">
          <ac:chgData name="정 찬훈" userId="8f14022f874ec5ff" providerId="LiveId" clId="{8E8FED8D-C1C5-4CB6-8294-79937CC80CFE}" dt="2023-01-24T03:04:43.117" v="4274" actId="1076"/>
          <ac:cxnSpMkLst>
            <pc:docMk/>
            <pc:sldMk cId="150417108" sldId="272"/>
            <ac:cxnSpMk id="10" creationId="{6D71D602-3AB2-EE43-32B0-99B21FAE2D84}"/>
          </ac:cxnSpMkLst>
        </pc:cxnChg>
        <pc:cxnChg chg="add mod">
          <ac:chgData name="정 찬훈" userId="8f14022f874ec5ff" providerId="LiveId" clId="{8E8FED8D-C1C5-4CB6-8294-79937CC80CFE}" dt="2023-01-24T03:05:54.665" v="4429" actId="14100"/>
          <ac:cxnSpMkLst>
            <pc:docMk/>
            <pc:sldMk cId="150417108" sldId="272"/>
            <ac:cxnSpMk id="19" creationId="{BA2DCCB1-5B46-6098-9004-BD88237684C1}"/>
          </ac:cxnSpMkLst>
        </pc:cxnChg>
      </pc:sldChg>
      <pc:sldChg chg="addSp delSp modSp new mod">
        <pc:chgData name="정 찬훈" userId="8f14022f874ec5ff" providerId="LiveId" clId="{8E8FED8D-C1C5-4CB6-8294-79937CC80CFE}" dt="2023-01-26T14:19:46.756" v="20141"/>
        <pc:sldMkLst>
          <pc:docMk/>
          <pc:sldMk cId="1249384091" sldId="273"/>
        </pc:sldMkLst>
        <pc:spChg chg="del">
          <ac:chgData name="정 찬훈" userId="8f14022f874ec5ff" providerId="LiveId" clId="{8E8FED8D-C1C5-4CB6-8294-79937CC80CFE}" dt="2023-01-24T03:12:26.554" v="4431" actId="478"/>
          <ac:spMkLst>
            <pc:docMk/>
            <pc:sldMk cId="1249384091" sldId="273"/>
            <ac:spMk id="2" creationId="{D821549A-C044-B049-545F-DB530E574A59}"/>
          </ac:spMkLst>
        </pc:spChg>
        <pc:spChg chg="del">
          <ac:chgData name="정 찬훈" userId="8f14022f874ec5ff" providerId="LiveId" clId="{8E8FED8D-C1C5-4CB6-8294-79937CC80CFE}" dt="2023-01-24T03:12:27.269" v="4432" actId="478"/>
          <ac:spMkLst>
            <pc:docMk/>
            <pc:sldMk cId="1249384091" sldId="273"/>
            <ac:spMk id="3" creationId="{AB03AC45-0BD3-0392-E2F6-DEE2232D9756}"/>
          </ac:spMkLst>
        </pc:spChg>
        <pc:spChg chg="add mod">
          <ac:chgData name="정 찬훈" userId="8f14022f874ec5ff" providerId="LiveId" clId="{8E8FED8D-C1C5-4CB6-8294-79937CC80CFE}" dt="2023-01-24T03:12:37.903" v="4460"/>
          <ac:spMkLst>
            <pc:docMk/>
            <pc:sldMk cId="1249384091" sldId="273"/>
            <ac:spMk id="4" creationId="{8432A46E-1BA4-7288-307E-99FDF747791E}"/>
          </ac:spMkLst>
        </pc:spChg>
        <pc:spChg chg="add del mod">
          <ac:chgData name="정 찬훈" userId="8f14022f874ec5ff" providerId="LiveId" clId="{8E8FED8D-C1C5-4CB6-8294-79937CC80CFE}" dt="2023-01-24T03:12:40.570" v="4462"/>
          <ac:spMkLst>
            <pc:docMk/>
            <pc:sldMk cId="1249384091" sldId="273"/>
            <ac:spMk id="5" creationId="{6BB449C7-1A19-686F-5C24-6053C6C0D95A}"/>
          </ac:spMkLst>
        </pc:spChg>
        <pc:spChg chg="mod">
          <ac:chgData name="정 찬훈" userId="8f14022f874ec5ff" providerId="LiveId" clId="{8E8FED8D-C1C5-4CB6-8294-79937CC80CFE}" dt="2023-01-24T03:13:06.600" v="4468"/>
          <ac:spMkLst>
            <pc:docMk/>
            <pc:sldMk cId="1249384091" sldId="273"/>
            <ac:spMk id="11" creationId="{CF89F55C-9DD4-E43A-F092-772ABBFDA8CA}"/>
          </ac:spMkLst>
        </pc:spChg>
        <pc:spChg chg="mod">
          <ac:chgData name="정 찬훈" userId="8f14022f874ec5ff" providerId="LiveId" clId="{8E8FED8D-C1C5-4CB6-8294-79937CC80CFE}" dt="2023-01-24T03:13:06.600" v="4468"/>
          <ac:spMkLst>
            <pc:docMk/>
            <pc:sldMk cId="1249384091" sldId="273"/>
            <ac:spMk id="13" creationId="{350000F5-F3A7-B6A1-F57E-CD2D11C5749F}"/>
          </ac:spMkLst>
        </pc:spChg>
        <pc:spChg chg="add mod">
          <ac:chgData name="정 찬훈" userId="8f14022f874ec5ff" providerId="LiveId" clId="{8E8FED8D-C1C5-4CB6-8294-79937CC80CFE}" dt="2023-01-24T03:16:47.832" v="4629" actId="255"/>
          <ac:spMkLst>
            <pc:docMk/>
            <pc:sldMk cId="1249384091" sldId="273"/>
            <ac:spMk id="19" creationId="{0D1FF7F2-D03A-C9BB-0A43-FE94D713CBEC}"/>
          </ac:spMkLst>
        </pc:spChg>
        <pc:spChg chg="add mod">
          <ac:chgData name="정 찬훈" userId="8f14022f874ec5ff" providerId="LiveId" clId="{8E8FED8D-C1C5-4CB6-8294-79937CC80CFE}" dt="2023-01-24T03:16:45.823" v="4628" actId="1076"/>
          <ac:spMkLst>
            <pc:docMk/>
            <pc:sldMk cId="1249384091" sldId="273"/>
            <ac:spMk id="24" creationId="{84EC19A0-2F7E-653D-46FA-DFE827CC673D}"/>
          </ac:spMkLst>
        </pc:spChg>
        <pc:spChg chg="add mod">
          <ac:chgData name="정 찬훈" userId="8f14022f874ec5ff" providerId="LiveId" clId="{8E8FED8D-C1C5-4CB6-8294-79937CC80CFE}" dt="2023-01-26T14:19:46.756" v="20141"/>
          <ac:spMkLst>
            <pc:docMk/>
            <pc:sldMk cId="1249384091" sldId="273"/>
            <ac:spMk id="26" creationId="{883C17BF-28F8-63C5-FD4C-01AB0216585E}"/>
          </ac:spMkLst>
        </pc:spChg>
        <pc:grpChg chg="add mod">
          <ac:chgData name="정 찬훈" userId="8f14022f874ec5ff" providerId="LiveId" clId="{8E8FED8D-C1C5-4CB6-8294-79937CC80CFE}" dt="2023-01-24T03:13:23.350" v="4474" actId="1076"/>
          <ac:grpSpMkLst>
            <pc:docMk/>
            <pc:sldMk cId="1249384091" sldId="273"/>
            <ac:grpSpMk id="10" creationId="{CBA24858-0BCB-D189-89BC-3C3E14BBA75C}"/>
          </ac:grpSpMkLst>
        </pc:grpChg>
        <pc:picChg chg="add mod">
          <ac:chgData name="정 찬훈" userId="8f14022f874ec5ff" providerId="LiveId" clId="{8E8FED8D-C1C5-4CB6-8294-79937CC80CFE}" dt="2023-01-24T03:13:39.026" v="4476" actId="1076"/>
          <ac:picMkLst>
            <pc:docMk/>
            <pc:sldMk cId="1249384091" sldId="273"/>
            <ac:picMk id="7" creationId="{5F4E1967-25F1-FA19-C206-4F3737E26895}"/>
          </ac:picMkLst>
        </pc:picChg>
        <pc:picChg chg="add del">
          <ac:chgData name="정 찬훈" userId="8f14022f874ec5ff" providerId="LiveId" clId="{8E8FED8D-C1C5-4CB6-8294-79937CC80CFE}" dt="2023-01-24T03:13:03.551" v="4467" actId="22"/>
          <ac:picMkLst>
            <pc:docMk/>
            <pc:sldMk cId="1249384091" sldId="273"/>
            <ac:picMk id="9" creationId="{218313BB-3EDC-B49C-C6E1-CCC8D0996CB9}"/>
          </ac:picMkLst>
        </pc:picChg>
        <pc:picChg chg="mod">
          <ac:chgData name="정 찬훈" userId="8f14022f874ec5ff" providerId="LiveId" clId="{8E8FED8D-C1C5-4CB6-8294-79937CC80CFE}" dt="2023-01-24T03:13:06.600" v="4468"/>
          <ac:picMkLst>
            <pc:docMk/>
            <pc:sldMk cId="1249384091" sldId="273"/>
            <ac:picMk id="12" creationId="{17893CC2-34C4-9065-8793-0807076E7339}"/>
          </ac:picMkLst>
        </pc:picChg>
        <pc:picChg chg="add mod">
          <ac:chgData name="정 찬훈" userId="8f14022f874ec5ff" providerId="LiveId" clId="{8E8FED8D-C1C5-4CB6-8294-79937CC80CFE}" dt="2023-01-24T03:14:21.136" v="4499" actId="1076"/>
          <ac:picMkLst>
            <pc:docMk/>
            <pc:sldMk cId="1249384091" sldId="273"/>
            <ac:picMk id="14" creationId="{F111ACA6-C2CD-C0D2-2142-6569B3068BDD}"/>
          </ac:picMkLst>
        </pc:picChg>
        <pc:picChg chg="add mod">
          <ac:chgData name="정 찬훈" userId="8f14022f874ec5ff" providerId="LiveId" clId="{8E8FED8D-C1C5-4CB6-8294-79937CC80CFE}" dt="2023-01-24T03:16:08.675" v="4620" actId="1076"/>
          <ac:picMkLst>
            <pc:docMk/>
            <pc:sldMk cId="1249384091" sldId="273"/>
            <ac:picMk id="15" creationId="{2773A2CA-78EF-0728-2BAC-396C494F12A9}"/>
          </ac:picMkLst>
        </pc:picChg>
        <pc:cxnChg chg="add mod">
          <ac:chgData name="정 찬훈" userId="8f14022f874ec5ff" providerId="LiveId" clId="{8E8FED8D-C1C5-4CB6-8294-79937CC80CFE}" dt="2023-01-24T03:13:43.773" v="4479" actId="14100"/>
          <ac:cxnSpMkLst>
            <pc:docMk/>
            <pc:sldMk cId="1249384091" sldId="273"/>
            <ac:cxnSpMk id="16" creationId="{DEFF5CEC-A883-3689-7207-B797BB94A922}"/>
          </ac:cxnSpMkLst>
        </pc:cxnChg>
        <pc:cxnChg chg="add mod">
          <ac:chgData name="정 찬훈" userId="8f14022f874ec5ff" providerId="LiveId" clId="{8E8FED8D-C1C5-4CB6-8294-79937CC80CFE}" dt="2023-01-24T03:14:23.416" v="4500" actId="14100"/>
          <ac:cxnSpMkLst>
            <pc:docMk/>
            <pc:sldMk cId="1249384091" sldId="273"/>
            <ac:cxnSpMk id="20" creationId="{7F1132C1-0729-F1B9-34BC-A5C2F60539C3}"/>
          </ac:cxnSpMkLst>
        </pc:cxnChg>
        <pc:cxnChg chg="add del mod">
          <ac:chgData name="정 찬훈" userId="8f14022f874ec5ff" providerId="LiveId" clId="{8E8FED8D-C1C5-4CB6-8294-79937CC80CFE}" dt="2023-01-24T03:14:17.256" v="4498"/>
          <ac:cxnSpMkLst>
            <pc:docMk/>
            <pc:sldMk cId="1249384091" sldId="273"/>
            <ac:cxnSpMk id="22" creationId="{D6AAF97B-3893-5D79-E0C0-05907722C1FD}"/>
          </ac:cxnSpMkLst>
        </pc:cxnChg>
        <pc:cxnChg chg="add mod">
          <ac:chgData name="정 찬훈" userId="8f14022f874ec5ff" providerId="LiveId" clId="{8E8FED8D-C1C5-4CB6-8294-79937CC80CFE}" dt="2023-01-24T03:16:10.336" v="4621" actId="14100"/>
          <ac:cxnSpMkLst>
            <pc:docMk/>
            <pc:sldMk cId="1249384091" sldId="273"/>
            <ac:cxnSpMk id="25" creationId="{E0B7F0CA-E722-1257-2C18-5AE370C24D8B}"/>
          </ac:cxnSpMkLst>
        </pc:cxnChg>
      </pc:sldChg>
      <pc:sldChg chg="addSp delSp modSp new mod">
        <pc:chgData name="정 찬훈" userId="8f14022f874ec5ff" providerId="LiveId" clId="{8E8FED8D-C1C5-4CB6-8294-79937CC80CFE}" dt="2023-01-26T14:24:02.300" v="20188" actId="20577"/>
        <pc:sldMkLst>
          <pc:docMk/>
          <pc:sldMk cId="2532604575" sldId="274"/>
        </pc:sldMkLst>
        <pc:spChg chg="del">
          <ac:chgData name="정 찬훈" userId="8f14022f874ec5ff" providerId="LiveId" clId="{8E8FED8D-C1C5-4CB6-8294-79937CC80CFE}" dt="2023-01-24T13:12:44.041" v="4757" actId="478"/>
          <ac:spMkLst>
            <pc:docMk/>
            <pc:sldMk cId="2532604575" sldId="274"/>
            <ac:spMk id="2" creationId="{23C88C2C-1775-BA53-3644-76A47144C6E9}"/>
          </ac:spMkLst>
        </pc:spChg>
        <pc:spChg chg="del">
          <ac:chgData name="정 찬훈" userId="8f14022f874ec5ff" providerId="LiveId" clId="{8E8FED8D-C1C5-4CB6-8294-79937CC80CFE}" dt="2023-01-24T13:12:43.267" v="4756" actId="478"/>
          <ac:spMkLst>
            <pc:docMk/>
            <pc:sldMk cId="2532604575" sldId="274"/>
            <ac:spMk id="3" creationId="{58E4FB18-529F-0ADF-0D2A-2F4DF5E608CA}"/>
          </ac:spMkLst>
        </pc:spChg>
        <pc:spChg chg="add mod">
          <ac:chgData name="정 찬훈" userId="8f14022f874ec5ff" providerId="LiveId" clId="{8E8FED8D-C1C5-4CB6-8294-79937CC80CFE}" dt="2023-01-24T13:14:44.291" v="4876" actId="6549"/>
          <ac:spMkLst>
            <pc:docMk/>
            <pc:sldMk cId="2532604575" sldId="274"/>
            <ac:spMk id="4" creationId="{2B2D61A7-E683-A38C-FA3B-8A68D2314648}"/>
          </ac:spMkLst>
        </pc:spChg>
        <pc:spChg chg="add del mod">
          <ac:chgData name="정 찬훈" userId="8f14022f874ec5ff" providerId="LiveId" clId="{8E8FED8D-C1C5-4CB6-8294-79937CC80CFE}" dt="2023-01-24T13:14:16.673" v="4852" actId="478"/>
          <ac:spMkLst>
            <pc:docMk/>
            <pc:sldMk cId="2532604575" sldId="274"/>
            <ac:spMk id="5" creationId="{0831D95D-3EF9-E312-5946-040053B492C4}"/>
          </ac:spMkLst>
        </pc:spChg>
        <pc:spChg chg="add mod">
          <ac:chgData name="정 찬훈" userId="8f14022f874ec5ff" providerId="LiveId" clId="{8E8FED8D-C1C5-4CB6-8294-79937CC80CFE}" dt="2023-01-24T14:19:41.201" v="5602" actId="1076"/>
          <ac:spMkLst>
            <pc:docMk/>
            <pc:sldMk cId="2532604575" sldId="274"/>
            <ac:spMk id="6" creationId="{9A592411-B038-CCA8-33B0-F166C3A2E73B}"/>
          </ac:spMkLst>
        </pc:spChg>
        <pc:spChg chg="add mod">
          <ac:chgData name="정 찬훈" userId="8f14022f874ec5ff" providerId="LiveId" clId="{8E8FED8D-C1C5-4CB6-8294-79937CC80CFE}" dt="2023-01-24T14:41:09.760" v="7137" actId="1076"/>
          <ac:spMkLst>
            <pc:docMk/>
            <pc:sldMk cId="2532604575" sldId="274"/>
            <ac:spMk id="8" creationId="{D8C82A90-AB58-B8C3-D569-728E679F03B7}"/>
          </ac:spMkLst>
        </pc:spChg>
        <pc:spChg chg="add mod">
          <ac:chgData name="정 찬훈" userId="8f14022f874ec5ff" providerId="LiveId" clId="{8E8FED8D-C1C5-4CB6-8294-79937CC80CFE}" dt="2023-01-26T14:24:02.300" v="20188" actId="20577"/>
          <ac:spMkLst>
            <pc:docMk/>
            <pc:sldMk cId="2532604575" sldId="274"/>
            <ac:spMk id="14" creationId="{6631F01B-D962-AC00-7CFB-47B348DD8475}"/>
          </ac:spMkLst>
        </pc:spChg>
        <pc:picChg chg="add del mod">
          <ac:chgData name="정 찬훈" userId="8f14022f874ec5ff" providerId="LiveId" clId="{8E8FED8D-C1C5-4CB6-8294-79937CC80CFE}" dt="2023-01-24T14:19:34.712" v="5601" actId="478"/>
          <ac:picMkLst>
            <pc:docMk/>
            <pc:sldMk cId="2532604575" sldId="274"/>
            <ac:picMk id="10" creationId="{303F3C6A-2DC4-4830-5E4B-C3760E8FB61B}"/>
          </ac:picMkLst>
        </pc:picChg>
        <pc:picChg chg="add del mod">
          <ac:chgData name="정 찬훈" userId="8f14022f874ec5ff" providerId="LiveId" clId="{8E8FED8D-C1C5-4CB6-8294-79937CC80CFE}" dt="2023-01-24T14:17:50.824" v="5529" actId="478"/>
          <ac:picMkLst>
            <pc:docMk/>
            <pc:sldMk cId="2532604575" sldId="274"/>
            <ac:picMk id="12" creationId="{1309A72A-7812-0189-AA75-E53EA09D6942}"/>
          </ac:picMkLst>
        </pc:picChg>
      </pc:sldChg>
      <pc:sldChg chg="addSp delSp modSp new mod">
        <pc:chgData name="정 찬훈" userId="8f14022f874ec5ff" providerId="LiveId" clId="{8E8FED8D-C1C5-4CB6-8294-79937CC80CFE}" dt="2023-01-26T14:24:55.022" v="20229"/>
        <pc:sldMkLst>
          <pc:docMk/>
          <pc:sldMk cId="42062356" sldId="275"/>
        </pc:sldMkLst>
        <pc:spChg chg="del">
          <ac:chgData name="정 찬훈" userId="8f14022f874ec5ff" providerId="LiveId" clId="{8E8FED8D-C1C5-4CB6-8294-79937CC80CFE}" dt="2023-01-24T14:25:12.787" v="5756" actId="478"/>
          <ac:spMkLst>
            <pc:docMk/>
            <pc:sldMk cId="42062356" sldId="275"/>
            <ac:spMk id="2" creationId="{7ED598E5-B32B-E92B-2F61-3DC79D6D4303}"/>
          </ac:spMkLst>
        </pc:spChg>
        <pc:spChg chg="del">
          <ac:chgData name="정 찬훈" userId="8f14022f874ec5ff" providerId="LiveId" clId="{8E8FED8D-C1C5-4CB6-8294-79937CC80CFE}" dt="2023-01-24T14:25:12.403" v="5755" actId="478"/>
          <ac:spMkLst>
            <pc:docMk/>
            <pc:sldMk cId="42062356" sldId="275"/>
            <ac:spMk id="3" creationId="{5D3DCAB1-F252-5A4E-AD0D-27958A9FA73D}"/>
          </ac:spMkLst>
        </pc:spChg>
        <pc:spChg chg="add mod">
          <ac:chgData name="정 찬훈" userId="8f14022f874ec5ff" providerId="LiveId" clId="{8E8FED8D-C1C5-4CB6-8294-79937CC80CFE}" dt="2023-01-24T14:29:37.669" v="5815" actId="14100"/>
          <ac:spMkLst>
            <pc:docMk/>
            <pc:sldMk cId="42062356" sldId="275"/>
            <ac:spMk id="4" creationId="{64441277-41A0-4D49-B80E-D69A3AE84584}"/>
          </ac:spMkLst>
        </pc:spChg>
        <pc:spChg chg="add mod">
          <ac:chgData name="정 찬훈" userId="8f14022f874ec5ff" providerId="LiveId" clId="{8E8FED8D-C1C5-4CB6-8294-79937CC80CFE}" dt="2023-01-26T14:24:55.022" v="20229"/>
          <ac:spMkLst>
            <pc:docMk/>
            <pc:sldMk cId="42062356" sldId="275"/>
            <ac:spMk id="7" creationId="{FDBF0F61-52FF-EB2B-74A0-EFBC09787369}"/>
          </ac:spMkLst>
        </pc:spChg>
        <pc:picChg chg="add del mod">
          <ac:chgData name="정 찬훈" userId="8f14022f874ec5ff" providerId="LiveId" clId="{8E8FED8D-C1C5-4CB6-8294-79937CC80CFE}" dt="2023-01-24T14:29:40.282" v="5816" actId="478"/>
          <ac:picMkLst>
            <pc:docMk/>
            <pc:sldMk cId="42062356" sldId="275"/>
            <ac:picMk id="6" creationId="{C8AF1CD6-3290-68C8-147F-54E6A5DB54CA}"/>
          </ac:picMkLst>
        </pc:picChg>
      </pc:sldChg>
      <pc:sldChg chg="addSp delSp modSp new mod">
        <pc:chgData name="정 찬훈" userId="8f14022f874ec5ff" providerId="LiveId" clId="{8E8FED8D-C1C5-4CB6-8294-79937CC80CFE}" dt="2023-01-25T01:41:29.815" v="9169" actId="20577"/>
        <pc:sldMkLst>
          <pc:docMk/>
          <pc:sldMk cId="1902196731" sldId="276"/>
        </pc:sldMkLst>
        <pc:spChg chg="del">
          <ac:chgData name="정 찬훈" userId="8f14022f874ec5ff" providerId="LiveId" clId="{8E8FED8D-C1C5-4CB6-8294-79937CC80CFE}" dt="2023-01-24T14:25:32.401" v="5779" actId="478"/>
          <ac:spMkLst>
            <pc:docMk/>
            <pc:sldMk cId="1902196731" sldId="276"/>
            <ac:spMk id="2" creationId="{39483984-2B9D-416D-1D90-B71CB3844955}"/>
          </ac:spMkLst>
        </pc:spChg>
        <pc:spChg chg="del">
          <ac:chgData name="정 찬훈" userId="8f14022f874ec5ff" providerId="LiveId" clId="{8E8FED8D-C1C5-4CB6-8294-79937CC80CFE}" dt="2023-01-24T14:25:31.398" v="5778" actId="478"/>
          <ac:spMkLst>
            <pc:docMk/>
            <pc:sldMk cId="1902196731" sldId="276"/>
            <ac:spMk id="3" creationId="{74D0D42B-3739-DEC5-A7E9-50DAD2DDB126}"/>
          </ac:spMkLst>
        </pc:spChg>
        <pc:spChg chg="add mod">
          <ac:chgData name="정 찬훈" userId="8f14022f874ec5ff" providerId="LiveId" clId="{8E8FED8D-C1C5-4CB6-8294-79937CC80CFE}" dt="2023-01-25T01:41:29.815" v="9169" actId="20577"/>
          <ac:spMkLst>
            <pc:docMk/>
            <pc:sldMk cId="1902196731" sldId="276"/>
            <ac:spMk id="4" creationId="{1D747904-7BA7-E449-885A-C9608684939F}"/>
          </ac:spMkLst>
        </pc:spChg>
        <pc:spChg chg="add mod">
          <ac:chgData name="정 찬훈" userId="8f14022f874ec5ff" providerId="LiveId" clId="{8E8FED8D-C1C5-4CB6-8294-79937CC80CFE}" dt="2023-01-25T01:29:43.532" v="8671" actId="14100"/>
          <ac:spMkLst>
            <pc:docMk/>
            <pc:sldMk cId="1902196731" sldId="276"/>
            <ac:spMk id="9" creationId="{026BECAA-61E1-E4C3-5D42-5A29570D493F}"/>
          </ac:spMkLst>
        </pc:spChg>
        <pc:picChg chg="add mod">
          <ac:chgData name="정 찬훈" userId="8f14022f874ec5ff" providerId="LiveId" clId="{8E8FED8D-C1C5-4CB6-8294-79937CC80CFE}" dt="2023-01-25T01:08:34.762" v="7410" actId="1076"/>
          <ac:picMkLst>
            <pc:docMk/>
            <pc:sldMk cId="1902196731" sldId="276"/>
            <ac:picMk id="6" creationId="{68F94E13-4792-3350-17C1-DE2E9FA30E8B}"/>
          </ac:picMkLst>
        </pc:picChg>
        <pc:picChg chg="add del mod">
          <ac:chgData name="정 찬훈" userId="8f14022f874ec5ff" providerId="LiveId" clId="{8E8FED8D-C1C5-4CB6-8294-79937CC80CFE}" dt="2023-01-25T01:06:14.216" v="7167" actId="478"/>
          <ac:picMkLst>
            <pc:docMk/>
            <pc:sldMk cId="1902196731" sldId="276"/>
            <ac:picMk id="8" creationId="{333350AA-A47E-0567-FC1E-2A707F8FA094}"/>
          </ac:picMkLst>
        </pc:picChg>
      </pc:sldChg>
      <pc:sldChg chg="addSp delSp modSp new mod">
        <pc:chgData name="정 찬훈" userId="8f14022f874ec5ff" providerId="LiveId" clId="{8E8FED8D-C1C5-4CB6-8294-79937CC80CFE}" dt="2023-01-25T01:41:34.954" v="9174" actId="14100"/>
        <pc:sldMkLst>
          <pc:docMk/>
          <pc:sldMk cId="4051465794" sldId="277"/>
        </pc:sldMkLst>
        <pc:spChg chg="del">
          <ac:chgData name="정 찬훈" userId="8f14022f874ec5ff" providerId="LiveId" clId="{8E8FED8D-C1C5-4CB6-8294-79937CC80CFE}" dt="2023-01-25T01:06:17.165" v="7169" actId="478"/>
          <ac:spMkLst>
            <pc:docMk/>
            <pc:sldMk cId="4051465794" sldId="277"/>
            <ac:spMk id="2" creationId="{4E4F85A1-F55B-2D88-C61C-2A12C7CA7299}"/>
          </ac:spMkLst>
        </pc:spChg>
        <pc:spChg chg="del">
          <ac:chgData name="정 찬훈" userId="8f14022f874ec5ff" providerId="LiveId" clId="{8E8FED8D-C1C5-4CB6-8294-79937CC80CFE}" dt="2023-01-25T01:06:18.030" v="7170" actId="478"/>
          <ac:spMkLst>
            <pc:docMk/>
            <pc:sldMk cId="4051465794" sldId="277"/>
            <ac:spMk id="3" creationId="{90281501-127C-7958-8836-331E49032C16}"/>
          </ac:spMkLst>
        </pc:spChg>
        <pc:spChg chg="add mod">
          <ac:chgData name="정 찬훈" userId="8f14022f874ec5ff" providerId="LiveId" clId="{8E8FED8D-C1C5-4CB6-8294-79937CC80CFE}" dt="2023-01-25T01:41:34.954" v="9174" actId="14100"/>
          <ac:spMkLst>
            <pc:docMk/>
            <pc:sldMk cId="4051465794" sldId="277"/>
            <ac:spMk id="5" creationId="{493F9450-B2A9-2AF9-D6B8-57A6577BF449}"/>
          </ac:spMkLst>
        </pc:spChg>
        <pc:spChg chg="add mod">
          <ac:chgData name="정 찬훈" userId="8f14022f874ec5ff" providerId="LiveId" clId="{8E8FED8D-C1C5-4CB6-8294-79937CC80CFE}" dt="2023-01-25T01:19:28.847" v="8598" actId="1076"/>
          <ac:spMkLst>
            <pc:docMk/>
            <pc:sldMk cId="4051465794" sldId="277"/>
            <ac:spMk id="6" creationId="{12C83508-0839-6075-95BE-C3CA95B80584}"/>
          </ac:spMkLst>
        </pc:spChg>
        <pc:picChg chg="add mod">
          <ac:chgData name="정 찬훈" userId="8f14022f874ec5ff" providerId="LiveId" clId="{8E8FED8D-C1C5-4CB6-8294-79937CC80CFE}" dt="2023-01-25T01:06:27.522" v="7175" actId="1076"/>
          <ac:picMkLst>
            <pc:docMk/>
            <pc:sldMk cId="4051465794" sldId="277"/>
            <ac:picMk id="4" creationId="{4BA7E3D4-E0EC-241C-B36D-F994A1197EB8}"/>
          </ac:picMkLst>
        </pc:picChg>
      </pc:sldChg>
      <pc:sldChg chg="addSp delSp modSp new mod">
        <pc:chgData name="정 찬훈" userId="8f14022f874ec5ff" providerId="LiveId" clId="{8E8FED8D-C1C5-4CB6-8294-79937CC80CFE}" dt="2023-01-25T01:41:42.346" v="9184" actId="14100"/>
        <pc:sldMkLst>
          <pc:docMk/>
          <pc:sldMk cId="923659042" sldId="278"/>
        </pc:sldMkLst>
        <pc:spChg chg="del mod">
          <ac:chgData name="정 찬훈" userId="8f14022f874ec5ff" providerId="LiveId" clId="{8E8FED8D-C1C5-4CB6-8294-79937CC80CFE}" dt="2023-01-25T01:12:25.916" v="7829" actId="478"/>
          <ac:spMkLst>
            <pc:docMk/>
            <pc:sldMk cId="923659042" sldId="278"/>
            <ac:spMk id="2" creationId="{A0B3875D-D10A-82F9-C107-804485AB7D54}"/>
          </ac:spMkLst>
        </pc:spChg>
        <pc:spChg chg="del">
          <ac:chgData name="정 찬훈" userId="8f14022f874ec5ff" providerId="LiveId" clId="{8E8FED8D-C1C5-4CB6-8294-79937CC80CFE}" dt="2023-01-25T01:12:22.798" v="7828" actId="478"/>
          <ac:spMkLst>
            <pc:docMk/>
            <pc:sldMk cId="923659042" sldId="278"/>
            <ac:spMk id="3" creationId="{BF8072D3-8D42-C152-313C-44893C4E9AD8}"/>
          </ac:spMkLst>
        </pc:spChg>
        <pc:spChg chg="add del mod">
          <ac:chgData name="정 찬훈" userId="8f14022f874ec5ff" providerId="LiveId" clId="{8E8FED8D-C1C5-4CB6-8294-79937CC80CFE}" dt="2023-01-25T01:12:28.144" v="7830" actId="478"/>
          <ac:spMkLst>
            <pc:docMk/>
            <pc:sldMk cId="923659042" sldId="278"/>
            <ac:spMk id="5" creationId="{C1809313-FE4B-7A60-2C72-E24AC1EFBD5E}"/>
          </ac:spMkLst>
        </pc:spChg>
        <pc:spChg chg="add mod">
          <ac:chgData name="정 찬훈" userId="8f14022f874ec5ff" providerId="LiveId" clId="{8E8FED8D-C1C5-4CB6-8294-79937CC80CFE}" dt="2023-01-25T01:41:42.346" v="9184" actId="14100"/>
          <ac:spMkLst>
            <pc:docMk/>
            <pc:sldMk cId="923659042" sldId="278"/>
            <ac:spMk id="8" creationId="{0AB4C972-2116-857E-D9C0-BD2F61378C4C}"/>
          </ac:spMkLst>
        </pc:spChg>
        <pc:spChg chg="add mod">
          <ac:chgData name="정 찬훈" userId="8f14022f874ec5ff" providerId="LiveId" clId="{8E8FED8D-C1C5-4CB6-8294-79937CC80CFE}" dt="2023-01-25T01:19:39.015" v="8601" actId="1076"/>
          <ac:spMkLst>
            <pc:docMk/>
            <pc:sldMk cId="923659042" sldId="278"/>
            <ac:spMk id="9" creationId="{E08EB3DC-C81B-8221-A0D1-2D7E3B5E5323}"/>
          </ac:spMkLst>
        </pc:spChg>
        <pc:picChg chg="add mod">
          <ac:chgData name="정 찬훈" userId="8f14022f874ec5ff" providerId="LiveId" clId="{8E8FED8D-C1C5-4CB6-8294-79937CC80CFE}" dt="2023-01-25T01:13:44.748" v="7882" actId="1038"/>
          <ac:picMkLst>
            <pc:docMk/>
            <pc:sldMk cId="923659042" sldId="278"/>
            <ac:picMk id="7" creationId="{F8A7F045-8391-8824-F1A4-0C1D66AA699B}"/>
          </ac:picMkLst>
        </pc:picChg>
      </pc:sldChg>
      <pc:sldChg chg="addSp delSp modSp new mod">
        <pc:chgData name="정 찬훈" userId="8f14022f874ec5ff" providerId="LiveId" clId="{8E8FED8D-C1C5-4CB6-8294-79937CC80CFE}" dt="2023-01-25T01:41:48.612" v="9191" actId="14100"/>
        <pc:sldMkLst>
          <pc:docMk/>
          <pc:sldMk cId="1722512667" sldId="279"/>
        </pc:sldMkLst>
        <pc:spChg chg="del">
          <ac:chgData name="정 찬훈" userId="8f14022f874ec5ff" providerId="LiveId" clId="{8E8FED8D-C1C5-4CB6-8294-79937CC80CFE}" dt="2023-01-25T01:26:06.773" v="8603" actId="478"/>
          <ac:spMkLst>
            <pc:docMk/>
            <pc:sldMk cId="1722512667" sldId="279"/>
            <ac:spMk id="2" creationId="{6F3312B8-717C-3DDE-E63D-DFA0F045E0E1}"/>
          </ac:spMkLst>
        </pc:spChg>
        <pc:spChg chg="del">
          <ac:chgData name="정 찬훈" userId="8f14022f874ec5ff" providerId="LiveId" clId="{8E8FED8D-C1C5-4CB6-8294-79937CC80CFE}" dt="2023-01-25T01:26:07.623" v="8604" actId="478"/>
          <ac:spMkLst>
            <pc:docMk/>
            <pc:sldMk cId="1722512667" sldId="279"/>
            <ac:spMk id="3" creationId="{D5B3F79D-EFDE-F54C-40AB-13844F873DDE}"/>
          </ac:spMkLst>
        </pc:spChg>
        <pc:spChg chg="add mod">
          <ac:chgData name="정 찬훈" userId="8f14022f874ec5ff" providerId="LiveId" clId="{8E8FED8D-C1C5-4CB6-8294-79937CC80CFE}" dt="2023-01-25T01:41:48.612" v="9191" actId="14100"/>
          <ac:spMkLst>
            <pc:docMk/>
            <pc:sldMk cId="1722512667" sldId="279"/>
            <ac:spMk id="4" creationId="{612C46EE-0701-8F8B-22D6-763AB37E10FE}"/>
          </ac:spMkLst>
        </pc:spChg>
        <pc:spChg chg="add mod">
          <ac:chgData name="정 찬훈" userId="8f14022f874ec5ff" providerId="LiveId" clId="{8E8FED8D-C1C5-4CB6-8294-79937CC80CFE}" dt="2023-01-25T01:31:42.719" v="9159" actId="1076"/>
          <ac:spMkLst>
            <pc:docMk/>
            <pc:sldMk cId="1722512667" sldId="279"/>
            <ac:spMk id="7" creationId="{C4ECFEFE-EE68-874B-EA6F-D1C4ABB7CD9D}"/>
          </ac:spMkLst>
        </pc:spChg>
        <pc:picChg chg="add mod">
          <ac:chgData name="정 찬훈" userId="8f14022f874ec5ff" providerId="LiveId" clId="{8E8FED8D-C1C5-4CB6-8294-79937CC80CFE}" dt="2023-01-25T01:26:33.456" v="8620" actId="1076"/>
          <ac:picMkLst>
            <pc:docMk/>
            <pc:sldMk cId="1722512667" sldId="279"/>
            <ac:picMk id="6" creationId="{1D357A0D-DCA1-17D2-3D89-B6C59D44105D}"/>
          </ac:picMkLst>
        </pc:picChg>
      </pc:sldChg>
      <pc:sldChg chg="addSp delSp modSp new mod">
        <pc:chgData name="정 찬훈" userId="8f14022f874ec5ff" providerId="LiveId" clId="{8E8FED8D-C1C5-4CB6-8294-79937CC80CFE}" dt="2023-01-25T12:32:14.366" v="11778"/>
        <pc:sldMkLst>
          <pc:docMk/>
          <pc:sldMk cId="3701663510" sldId="280"/>
        </pc:sldMkLst>
        <pc:spChg chg="del">
          <ac:chgData name="정 찬훈" userId="8f14022f874ec5ff" providerId="LiveId" clId="{8E8FED8D-C1C5-4CB6-8294-79937CC80CFE}" dt="2023-01-25T01:29:02.679" v="8623" actId="478"/>
          <ac:spMkLst>
            <pc:docMk/>
            <pc:sldMk cId="3701663510" sldId="280"/>
            <ac:spMk id="2" creationId="{B1A504B3-B9C6-7E38-11E5-952615DE387E}"/>
          </ac:spMkLst>
        </pc:spChg>
        <pc:spChg chg="del">
          <ac:chgData name="정 찬훈" userId="8f14022f874ec5ff" providerId="LiveId" clId="{8E8FED8D-C1C5-4CB6-8294-79937CC80CFE}" dt="2023-01-25T01:29:02.168" v="8622" actId="478"/>
          <ac:spMkLst>
            <pc:docMk/>
            <pc:sldMk cId="3701663510" sldId="280"/>
            <ac:spMk id="3" creationId="{AF56E7AD-90FD-DB00-FF5B-E42599C87091}"/>
          </ac:spMkLst>
        </pc:spChg>
        <pc:spChg chg="add mod">
          <ac:chgData name="정 찬훈" userId="8f14022f874ec5ff" providerId="LiveId" clId="{8E8FED8D-C1C5-4CB6-8294-79937CC80CFE}" dt="2023-01-25T07:31:27.055" v="10184" actId="6549"/>
          <ac:spMkLst>
            <pc:docMk/>
            <pc:sldMk cId="3701663510" sldId="280"/>
            <ac:spMk id="4" creationId="{71EB8851-DF4B-1ECF-8944-A0BD84CE126F}"/>
          </ac:spMkLst>
        </pc:spChg>
        <pc:spChg chg="add mod">
          <ac:chgData name="정 찬훈" userId="8f14022f874ec5ff" providerId="LiveId" clId="{8E8FED8D-C1C5-4CB6-8294-79937CC80CFE}" dt="2023-01-25T07:42:14.191" v="10514" actId="1035"/>
          <ac:spMkLst>
            <pc:docMk/>
            <pc:sldMk cId="3701663510" sldId="280"/>
            <ac:spMk id="8" creationId="{2F28C0C1-2C05-95B9-91A8-8B3AF3CE802C}"/>
          </ac:spMkLst>
        </pc:spChg>
        <pc:spChg chg="add mod">
          <ac:chgData name="정 찬훈" userId="8f14022f874ec5ff" providerId="LiveId" clId="{8E8FED8D-C1C5-4CB6-8294-79937CC80CFE}" dt="2023-01-25T12:32:14.366" v="11778"/>
          <ac:spMkLst>
            <pc:docMk/>
            <pc:sldMk cId="3701663510" sldId="280"/>
            <ac:spMk id="9" creationId="{759CE1AB-CC23-D007-6976-5A6890FA0C92}"/>
          </ac:spMkLst>
        </pc:spChg>
        <pc:graphicFrameChg chg="add mod">
          <ac:chgData name="정 찬훈" userId="8f14022f874ec5ff" providerId="LiveId" clId="{8E8FED8D-C1C5-4CB6-8294-79937CC80CFE}" dt="2023-01-25T07:31:55.912" v="10210" actId="20577"/>
          <ac:graphicFrameMkLst>
            <pc:docMk/>
            <pc:sldMk cId="3701663510" sldId="280"/>
            <ac:graphicFrameMk id="5" creationId="{E05FB14A-D185-3926-B433-79A93C76FC7F}"/>
          </ac:graphicFrameMkLst>
        </pc:graphicFrameChg>
        <pc:graphicFrameChg chg="add mod">
          <ac:chgData name="정 찬훈" userId="8f14022f874ec5ff" providerId="LiveId" clId="{8E8FED8D-C1C5-4CB6-8294-79937CC80CFE}" dt="2023-01-25T07:35:10.739" v="10238" actId="20577"/>
          <ac:graphicFrameMkLst>
            <pc:docMk/>
            <pc:sldMk cId="3701663510" sldId="280"/>
            <ac:graphicFrameMk id="6" creationId="{BE26FD6E-30B8-B4DA-3B9B-6F01560FC293}"/>
          </ac:graphicFrameMkLst>
        </pc:graphicFrameChg>
        <pc:graphicFrameChg chg="add mod">
          <ac:chgData name="정 찬훈" userId="8f14022f874ec5ff" providerId="LiveId" clId="{8E8FED8D-C1C5-4CB6-8294-79937CC80CFE}" dt="2023-01-25T07:37:46.247" v="10260" actId="20577"/>
          <ac:graphicFrameMkLst>
            <pc:docMk/>
            <pc:sldMk cId="3701663510" sldId="280"/>
            <ac:graphicFrameMk id="7" creationId="{ADCC81CD-F21B-3345-2A7D-34002083A925}"/>
          </ac:graphicFrameMkLst>
        </pc:graphicFrameChg>
      </pc:sldChg>
      <pc:sldChg chg="addSp delSp modSp new mod ord">
        <pc:chgData name="정 찬훈" userId="8f14022f874ec5ff" providerId="LiveId" clId="{8E8FED8D-C1C5-4CB6-8294-79937CC80CFE}" dt="2023-01-25T12:32:10.186" v="11759"/>
        <pc:sldMkLst>
          <pc:docMk/>
          <pc:sldMk cId="1039529073" sldId="281"/>
        </pc:sldMkLst>
        <pc:spChg chg="del">
          <ac:chgData name="정 찬훈" userId="8f14022f874ec5ff" providerId="LiveId" clId="{8E8FED8D-C1C5-4CB6-8294-79937CC80CFE}" dt="2023-01-25T05:15:54.646" v="9194" actId="478"/>
          <ac:spMkLst>
            <pc:docMk/>
            <pc:sldMk cId="1039529073" sldId="281"/>
            <ac:spMk id="2" creationId="{99CC7BBA-92D8-908F-D82E-3BC2BBAD34DC}"/>
          </ac:spMkLst>
        </pc:spChg>
        <pc:spChg chg="del">
          <ac:chgData name="정 찬훈" userId="8f14022f874ec5ff" providerId="LiveId" clId="{8E8FED8D-C1C5-4CB6-8294-79937CC80CFE}" dt="2023-01-25T05:15:53.714" v="9193" actId="478"/>
          <ac:spMkLst>
            <pc:docMk/>
            <pc:sldMk cId="1039529073" sldId="281"/>
            <ac:spMk id="3" creationId="{ACF11945-F4F7-ED28-8A05-10B461BDB7FF}"/>
          </ac:spMkLst>
        </pc:spChg>
        <pc:spChg chg="add mod">
          <ac:chgData name="정 찬훈" userId="8f14022f874ec5ff" providerId="LiveId" clId="{8E8FED8D-C1C5-4CB6-8294-79937CC80CFE}" dt="2023-01-25T05:16:06.207" v="9223" actId="14100"/>
          <ac:spMkLst>
            <pc:docMk/>
            <pc:sldMk cId="1039529073" sldId="281"/>
            <ac:spMk id="4" creationId="{650D064C-AAC1-359A-88B3-D6D0D211BC6E}"/>
          </ac:spMkLst>
        </pc:spChg>
        <pc:spChg chg="add mod">
          <ac:chgData name="정 찬훈" userId="8f14022f874ec5ff" providerId="LiveId" clId="{8E8FED8D-C1C5-4CB6-8294-79937CC80CFE}" dt="2023-01-25T05:47:02.136" v="10180" actId="1076"/>
          <ac:spMkLst>
            <pc:docMk/>
            <pc:sldMk cId="1039529073" sldId="281"/>
            <ac:spMk id="14" creationId="{47299354-535F-8652-6C41-446197BEBD29}"/>
          </ac:spMkLst>
        </pc:spChg>
        <pc:spChg chg="add mod">
          <ac:chgData name="정 찬훈" userId="8f14022f874ec5ff" providerId="LiveId" clId="{8E8FED8D-C1C5-4CB6-8294-79937CC80CFE}" dt="2023-01-25T12:32:10.186" v="11759"/>
          <ac:spMkLst>
            <pc:docMk/>
            <pc:sldMk cId="1039529073" sldId="281"/>
            <ac:spMk id="16" creationId="{17F53116-F573-87A0-E8E4-76DA74950E4B}"/>
          </ac:spMkLst>
        </pc:spChg>
        <pc:graphicFrameChg chg="add mod">
          <ac:chgData name="정 찬훈" userId="8f14022f874ec5ff" providerId="LiveId" clId="{8E8FED8D-C1C5-4CB6-8294-79937CC80CFE}" dt="2023-01-25T05:44:49.622" v="10011" actId="1076"/>
          <ac:graphicFrameMkLst>
            <pc:docMk/>
            <pc:sldMk cId="1039529073" sldId="281"/>
            <ac:graphicFrameMk id="7" creationId="{E7D19075-1AEF-D1BE-C01E-FBE63E9E6396}"/>
          </ac:graphicFrameMkLst>
        </pc:graphicFrameChg>
        <pc:graphicFrameChg chg="add del mod">
          <ac:chgData name="정 찬훈" userId="8f14022f874ec5ff" providerId="LiveId" clId="{8E8FED8D-C1C5-4CB6-8294-79937CC80CFE}" dt="2023-01-25T05:31:57.301" v="9354" actId="478"/>
          <ac:graphicFrameMkLst>
            <pc:docMk/>
            <pc:sldMk cId="1039529073" sldId="281"/>
            <ac:graphicFrameMk id="8" creationId="{FCEE9C5D-5F76-5BF5-B050-3D2683A1DA08}"/>
          </ac:graphicFrameMkLst>
        </pc:graphicFrameChg>
        <pc:graphicFrameChg chg="add del mod">
          <ac:chgData name="정 찬훈" userId="8f14022f874ec5ff" providerId="LiveId" clId="{8E8FED8D-C1C5-4CB6-8294-79937CC80CFE}" dt="2023-01-25T05:31:56.291" v="9353" actId="478"/>
          <ac:graphicFrameMkLst>
            <pc:docMk/>
            <pc:sldMk cId="1039529073" sldId="281"/>
            <ac:graphicFrameMk id="9" creationId="{B5B49CC3-D7A7-512E-C440-B2AFE20426CD}"/>
          </ac:graphicFrameMkLst>
        </pc:graphicFrameChg>
        <pc:graphicFrameChg chg="add mod">
          <ac:chgData name="정 찬훈" userId="8f14022f874ec5ff" providerId="LiveId" clId="{8E8FED8D-C1C5-4CB6-8294-79937CC80CFE}" dt="2023-01-25T05:31:36.937" v="9348" actId="571"/>
          <ac:graphicFrameMkLst>
            <pc:docMk/>
            <pc:sldMk cId="1039529073" sldId="281"/>
            <ac:graphicFrameMk id="10" creationId="{299FF5D2-EE1C-4CFF-6A2B-7001966135AA}"/>
          </ac:graphicFrameMkLst>
        </pc:graphicFrameChg>
        <pc:graphicFrameChg chg="add mod">
          <ac:chgData name="정 찬훈" userId="8f14022f874ec5ff" providerId="LiveId" clId="{8E8FED8D-C1C5-4CB6-8294-79937CC80CFE}" dt="2023-01-25T05:31:40.816" v="9350" actId="571"/>
          <ac:graphicFrameMkLst>
            <pc:docMk/>
            <pc:sldMk cId="1039529073" sldId="281"/>
            <ac:graphicFrameMk id="11" creationId="{8B829335-D231-46B9-0CCD-AD392185683D}"/>
          </ac:graphicFrameMkLst>
        </pc:graphicFrameChg>
        <pc:graphicFrameChg chg="add mod">
          <ac:chgData name="정 찬훈" userId="8f14022f874ec5ff" providerId="LiveId" clId="{8E8FED8D-C1C5-4CB6-8294-79937CC80CFE}" dt="2023-01-25T05:44:47.589" v="10010" actId="1076"/>
          <ac:graphicFrameMkLst>
            <pc:docMk/>
            <pc:sldMk cId="1039529073" sldId="281"/>
            <ac:graphicFrameMk id="12" creationId="{380E2052-C8F2-6D64-39ED-D8555F5E7A4F}"/>
          </ac:graphicFrameMkLst>
        </pc:graphicFrameChg>
        <pc:graphicFrameChg chg="add mod">
          <ac:chgData name="정 찬훈" userId="8f14022f874ec5ff" providerId="LiveId" clId="{8E8FED8D-C1C5-4CB6-8294-79937CC80CFE}" dt="2023-01-25T05:32:58.837" v="9384" actId="20577"/>
          <ac:graphicFrameMkLst>
            <pc:docMk/>
            <pc:sldMk cId="1039529073" sldId="281"/>
            <ac:graphicFrameMk id="13" creationId="{FC3CA886-50FC-E210-AB06-4C834667CEF4}"/>
          </ac:graphicFrameMkLst>
        </pc:graphicFrameChg>
      </pc:sldChg>
      <pc:sldChg chg="addSp delSp modSp new mod">
        <pc:chgData name="정 찬훈" userId="8f14022f874ec5ff" providerId="LiveId" clId="{8E8FED8D-C1C5-4CB6-8294-79937CC80CFE}" dt="2023-01-26T14:29:14.884" v="20365"/>
        <pc:sldMkLst>
          <pc:docMk/>
          <pc:sldMk cId="2700225943" sldId="282"/>
        </pc:sldMkLst>
        <pc:spChg chg="del">
          <ac:chgData name="정 찬훈" userId="8f14022f874ec5ff" providerId="LiveId" clId="{8E8FED8D-C1C5-4CB6-8294-79937CC80CFE}" dt="2023-01-25T07:42:38.987" v="10516" actId="478"/>
          <ac:spMkLst>
            <pc:docMk/>
            <pc:sldMk cId="2700225943" sldId="282"/>
            <ac:spMk id="2" creationId="{479A51F3-5873-B072-9C7D-10C4FF2CA848}"/>
          </ac:spMkLst>
        </pc:spChg>
        <pc:spChg chg="del">
          <ac:chgData name="정 찬훈" userId="8f14022f874ec5ff" providerId="LiveId" clId="{8E8FED8D-C1C5-4CB6-8294-79937CC80CFE}" dt="2023-01-25T07:42:39.569" v="10517" actId="478"/>
          <ac:spMkLst>
            <pc:docMk/>
            <pc:sldMk cId="2700225943" sldId="282"/>
            <ac:spMk id="3" creationId="{2765197F-6622-4595-AB90-2201747DEC62}"/>
          </ac:spMkLst>
        </pc:spChg>
        <pc:spChg chg="add mod">
          <ac:chgData name="정 찬훈" userId="8f14022f874ec5ff" providerId="LiveId" clId="{8E8FED8D-C1C5-4CB6-8294-79937CC80CFE}" dt="2023-01-25T12:15:15.568" v="11591" actId="14100"/>
          <ac:spMkLst>
            <pc:docMk/>
            <pc:sldMk cId="2700225943" sldId="282"/>
            <ac:spMk id="4" creationId="{E4D9044A-AFD7-CF1B-9231-B621D5A59502}"/>
          </ac:spMkLst>
        </pc:spChg>
        <pc:spChg chg="add mod">
          <ac:chgData name="정 찬훈" userId="8f14022f874ec5ff" providerId="LiveId" clId="{8E8FED8D-C1C5-4CB6-8294-79937CC80CFE}" dt="2023-01-26T14:29:14.884" v="20365"/>
          <ac:spMkLst>
            <pc:docMk/>
            <pc:sldMk cId="2700225943" sldId="282"/>
            <ac:spMk id="7" creationId="{32B96442-FFB0-3864-8178-EF2F85B03C9C}"/>
          </ac:spMkLst>
        </pc:spChg>
        <pc:spChg chg="add mod">
          <ac:chgData name="정 찬훈" userId="8f14022f874ec5ff" providerId="LiveId" clId="{8E8FED8D-C1C5-4CB6-8294-79937CC80CFE}" dt="2023-01-25T14:33:48.353" v="14594" actId="1076"/>
          <ac:spMkLst>
            <pc:docMk/>
            <pc:sldMk cId="2700225943" sldId="282"/>
            <ac:spMk id="10" creationId="{2083076B-7390-C1CF-70E7-5DCFD10AE650}"/>
          </ac:spMkLst>
        </pc:spChg>
        <pc:picChg chg="add del mod">
          <ac:chgData name="정 찬훈" userId="8f14022f874ec5ff" providerId="LiveId" clId="{8E8FED8D-C1C5-4CB6-8294-79937CC80CFE}" dt="2023-01-25T12:09:06.760" v="10987" actId="478"/>
          <ac:picMkLst>
            <pc:docMk/>
            <pc:sldMk cId="2700225943" sldId="282"/>
            <ac:picMk id="6" creationId="{2759294C-F3A0-EA8C-CC92-AFF2538CA131}"/>
          </ac:picMkLst>
        </pc:picChg>
        <pc:picChg chg="add mod">
          <ac:chgData name="정 찬훈" userId="8f14022f874ec5ff" providerId="LiveId" clId="{8E8FED8D-C1C5-4CB6-8294-79937CC80CFE}" dt="2023-01-25T14:34:03.137" v="14597" actId="1076"/>
          <ac:picMkLst>
            <pc:docMk/>
            <pc:sldMk cId="2700225943" sldId="282"/>
            <ac:picMk id="9" creationId="{63AD5495-D05A-BA03-7B31-B7360CD067AD}"/>
          </ac:picMkLst>
        </pc:picChg>
      </pc:sldChg>
      <pc:sldChg chg="addSp delSp modSp new mod">
        <pc:chgData name="정 찬훈" userId="8f14022f874ec5ff" providerId="LiveId" clId="{8E8FED8D-C1C5-4CB6-8294-79937CC80CFE}" dt="2023-01-25T08:05:20.408" v="10674" actId="14100"/>
        <pc:sldMkLst>
          <pc:docMk/>
          <pc:sldMk cId="3639615141" sldId="283"/>
        </pc:sldMkLst>
        <pc:spChg chg="del">
          <ac:chgData name="정 찬훈" userId="8f14022f874ec5ff" providerId="LiveId" clId="{8E8FED8D-C1C5-4CB6-8294-79937CC80CFE}" dt="2023-01-25T08:02:46.369" v="10553" actId="478"/>
          <ac:spMkLst>
            <pc:docMk/>
            <pc:sldMk cId="3639615141" sldId="283"/>
            <ac:spMk id="2" creationId="{D498C929-0001-3CED-B875-099BC7C700A3}"/>
          </ac:spMkLst>
        </pc:spChg>
        <pc:spChg chg="del">
          <ac:chgData name="정 찬훈" userId="8f14022f874ec5ff" providerId="LiveId" clId="{8E8FED8D-C1C5-4CB6-8294-79937CC80CFE}" dt="2023-01-25T08:02:47.197" v="10554" actId="478"/>
          <ac:spMkLst>
            <pc:docMk/>
            <pc:sldMk cId="3639615141" sldId="283"/>
            <ac:spMk id="3" creationId="{0EC79B9F-77CA-FD36-E64C-213EB8204912}"/>
          </ac:spMkLst>
        </pc:spChg>
        <pc:spChg chg="add mod">
          <ac:chgData name="정 찬훈" userId="8f14022f874ec5ff" providerId="LiveId" clId="{8E8FED8D-C1C5-4CB6-8294-79937CC80CFE}" dt="2023-01-25T08:03:00.588" v="10594" actId="14100"/>
          <ac:spMkLst>
            <pc:docMk/>
            <pc:sldMk cId="3639615141" sldId="283"/>
            <ac:spMk id="4" creationId="{FE2C75A4-4E71-A951-721B-BC48CB51929A}"/>
          </ac:spMkLst>
        </pc:spChg>
        <pc:spChg chg="add mod">
          <ac:chgData name="정 찬훈" userId="8f14022f874ec5ff" providerId="LiveId" clId="{8E8FED8D-C1C5-4CB6-8294-79937CC80CFE}" dt="2023-01-25T08:05:09.860" v="10671" actId="1076"/>
          <ac:spMkLst>
            <pc:docMk/>
            <pc:sldMk cId="3639615141" sldId="283"/>
            <ac:spMk id="8" creationId="{21AA6198-F8F7-8798-EA56-3CABCE59AEE7}"/>
          </ac:spMkLst>
        </pc:spChg>
        <pc:picChg chg="add mod">
          <ac:chgData name="정 찬훈" userId="8f14022f874ec5ff" providerId="LiveId" clId="{8E8FED8D-C1C5-4CB6-8294-79937CC80CFE}" dt="2023-01-25T08:05:20.408" v="10674" actId="14100"/>
          <ac:picMkLst>
            <pc:docMk/>
            <pc:sldMk cId="3639615141" sldId="283"/>
            <ac:picMk id="5" creationId="{7A2855EA-1859-B8DA-56C3-FB4D6058730C}"/>
          </ac:picMkLst>
        </pc:picChg>
        <pc:picChg chg="add mod">
          <ac:chgData name="정 찬훈" userId="8f14022f874ec5ff" providerId="LiveId" clId="{8E8FED8D-C1C5-4CB6-8294-79937CC80CFE}" dt="2023-01-25T08:05:14.789" v="10673" actId="1076"/>
          <ac:picMkLst>
            <pc:docMk/>
            <pc:sldMk cId="3639615141" sldId="283"/>
            <ac:picMk id="6" creationId="{CE757AE4-8FFC-5C4E-F7EA-89C9295EF910}"/>
          </ac:picMkLst>
        </pc:picChg>
      </pc:sldChg>
      <pc:sldChg chg="addSp delSp modSp new mod">
        <pc:chgData name="정 찬훈" userId="8f14022f874ec5ff" providerId="LiveId" clId="{8E8FED8D-C1C5-4CB6-8294-79937CC80CFE}" dt="2023-01-25T14:43:32.849" v="14979" actId="20577"/>
        <pc:sldMkLst>
          <pc:docMk/>
          <pc:sldMk cId="329527343" sldId="284"/>
        </pc:sldMkLst>
        <pc:spChg chg="del">
          <ac:chgData name="정 찬훈" userId="8f14022f874ec5ff" providerId="LiveId" clId="{8E8FED8D-C1C5-4CB6-8294-79937CC80CFE}" dt="2023-01-25T12:17:38.045" v="11601" actId="478"/>
          <ac:spMkLst>
            <pc:docMk/>
            <pc:sldMk cId="329527343" sldId="284"/>
            <ac:spMk id="2" creationId="{A3AA291A-CB39-48E3-B8F6-75FB2CF5430E}"/>
          </ac:spMkLst>
        </pc:spChg>
        <pc:spChg chg="del">
          <ac:chgData name="정 찬훈" userId="8f14022f874ec5ff" providerId="LiveId" clId="{8E8FED8D-C1C5-4CB6-8294-79937CC80CFE}" dt="2023-01-25T12:17:37.449" v="11600" actId="478"/>
          <ac:spMkLst>
            <pc:docMk/>
            <pc:sldMk cId="329527343" sldId="284"/>
            <ac:spMk id="3" creationId="{523264AF-1D56-589E-C1A1-26639C5AE2DC}"/>
          </ac:spMkLst>
        </pc:spChg>
        <pc:spChg chg="add mod">
          <ac:chgData name="정 찬훈" userId="8f14022f874ec5ff" providerId="LiveId" clId="{8E8FED8D-C1C5-4CB6-8294-79937CC80CFE}" dt="2023-01-25T12:17:45.497" v="11621" actId="14100"/>
          <ac:spMkLst>
            <pc:docMk/>
            <pc:sldMk cId="329527343" sldId="284"/>
            <ac:spMk id="4" creationId="{C3EB3CC6-25AE-DC2C-70EE-2528694C114B}"/>
          </ac:spMkLst>
        </pc:spChg>
        <pc:spChg chg="add del mod">
          <ac:chgData name="정 찬훈" userId="8f14022f874ec5ff" providerId="LiveId" clId="{8E8FED8D-C1C5-4CB6-8294-79937CC80CFE}" dt="2023-01-25T12:31:31.064" v="11651" actId="478"/>
          <ac:spMkLst>
            <pc:docMk/>
            <pc:sldMk cId="329527343" sldId="284"/>
            <ac:spMk id="5" creationId="{D8B5638C-4EF4-92FF-38D6-EFE5EAC1DADE}"/>
          </ac:spMkLst>
        </pc:spChg>
        <pc:spChg chg="add mod">
          <ac:chgData name="정 찬훈" userId="8f14022f874ec5ff" providerId="LiveId" clId="{8E8FED8D-C1C5-4CB6-8294-79937CC80CFE}" dt="2023-01-25T14:43:32.849" v="14979" actId="20577"/>
          <ac:spMkLst>
            <pc:docMk/>
            <pc:sldMk cId="329527343" sldId="284"/>
            <ac:spMk id="6" creationId="{41F1A25C-ACE4-0932-4835-8260A9DF86CC}"/>
          </ac:spMkLst>
        </pc:spChg>
        <pc:spChg chg="add mod">
          <ac:chgData name="정 찬훈" userId="8f14022f874ec5ff" providerId="LiveId" clId="{8E8FED8D-C1C5-4CB6-8294-79937CC80CFE}" dt="2023-01-25T12:43:14.151" v="12297" actId="20577"/>
          <ac:spMkLst>
            <pc:docMk/>
            <pc:sldMk cId="329527343" sldId="284"/>
            <ac:spMk id="11" creationId="{33CAA891-2A32-7265-1E4E-61D7F4C35029}"/>
          </ac:spMkLst>
        </pc:spChg>
        <pc:graphicFrameChg chg="add mod">
          <ac:chgData name="정 찬훈" userId="8f14022f874ec5ff" providerId="LiveId" clId="{8E8FED8D-C1C5-4CB6-8294-79937CC80CFE}" dt="2023-01-25T12:41:04.765" v="11883" actId="1076"/>
          <ac:graphicFrameMkLst>
            <pc:docMk/>
            <pc:sldMk cId="329527343" sldId="284"/>
            <ac:graphicFrameMk id="9" creationId="{410F42EF-AB84-9D17-0D67-B4771D0A0063}"/>
          </ac:graphicFrameMkLst>
        </pc:graphicFrameChg>
        <pc:graphicFrameChg chg="add mod">
          <ac:chgData name="정 찬훈" userId="8f14022f874ec5ff" providerId="LiveId" clId="{8E8FED8D-C1C5-4CB6-8294-79937CC80CFE}" dt="2023-01-25T12:41:07.251" v="11884" actId="1076"/>
          <ac:graphicFrameMkLst>
            <pc:docMk/>
            <pc:sldMk cId="329527343" sldId="284"/>
            <ac:graphicFrameMk id="10" creationId="{C5984125-C091-6751-B376-8D56C88445EB}"/>
          </ac:graphicFrameMkLst>
        </pc:graphicFrameChg>
      </pc:sldChg>
      <pc:sldChg chg="addSp delSp modSp new mod">
        <pc:chgData name="정 찬훈" userId="8f14022f874ec5ff" providerId="LiveId" clId="{8E8FED8D-C1C5-4CB6-8294-79937CC80CFE}" dt="2023-01-26T14:30:14.279" v="20395"/>
        <pc:sldMkLst>
          <pc:docMk/>
          <pc:sldMk cId="1003596251" sldId="285"/>
        </pc:sldMkLst>
        <pc:spChg chg="del">
          <ac:chgData name="정 찬훈" userId="8f14022f874ec5ff" providerId="LiveId" clId="{8E8FED8D-C1C5-4CB6-8294-79937CC80CFE}" dt="2023-01-25T12:41:19.388" v="11887" actId="478"/>
          <ac:spMkLst>
            <pc:docMk/>
            <pc:sldMk cId="1003596251" sldId="285"/>
            <ac:spMk id="2" creationId="{072E1065-51B9-F10E-7291-03DE66AC6489}"/>
          </ac:spMkLst>
        </pc:spChg>
        <pc:spChg chg="del">
          <ac:chgData name="정 찬훈" userId="8f14022f874ec5ff" providerId="LiveId" clId="{8E8FED8D-C1C5-4CB6-8294-79937CC80CFE}" dt="2023-01-25T12:41:18.869" v="11886" actId="478"/>
          <ac:spMkLst>
            <pc:docMk/>
            <pc:sldMk cId="1003596251" sldId="285"/>
            <ac:spMk id="3" creationId="{9DF0599D-BBEC-5C40-5B61-DF1269B6DE62}"/>
          </ac:spMkLst>
        </pc:spChg>
        <pc:spChg chg="add mod">
          <ac:chgData name="정 찬훈" userId="8f14022f874ec5ff" providerId="LiveId" clId="{8E8FED8D-C1C5-4CB6-8294-79937CC80CFE}" dt="2023-01-25T12:43:39.712" v="12313" actId="14100"/>
          <ac:spMkLst>
            <pc:docMk/>
            <pc:sldMk cId="1003596251" sldId="285"/>
            <ac:spMk id="4" creationId="{AC54DE1C-DC83-C991-208E-3D0BA5A49890}"/>
          </ac:spMkLst>
        </pc:spChg>
        <pc:spChg chg="add mod">
          <ac:chgData name="정 찬훈" userId="8f14022f874ec5ff" providerId="LiveId" clId="{8E8FED8D-C1C5-4CB6-8294-79937CC80CFE}" dt="2023-01-26T14:30:14.279" v="20395"/>
          <ac:spMkLst>
            <pc:docMk/>
            <pc:sldMk cId="1003596251" sldId="285"/>
            <ac:spMk id="6" creationId="{6CFA5D26-3C8C-1CD7-D28E-B2139D41226E}"/>
          </ac:spMkLst>
        </pc:spChg>
        <pc:picChg chg="add del mod">
          <ac:chgData name="정 찬훈" userId="8f14022f874ec5ff" providerId="LiveId" clId="{8E8FED8D-C1C5-4CB6-8294-79937CC80CFE}" dt="2023-01-25T13:11:25.162" v="13188" actId="478"/>
          <ac:picMkLst>
            <pc:docMk/>
            <pc:sldMk cId="1003596251" sldId="285"/>
            <ac:picMk id="8" creationId="{53B075AF-CB3C-F97B-9003-2E87C739A781}"/>
          </ac:picMkLst>
        </pc:picChg>
        <pc:picChg chg="add mod">
          <ac:chgData name="정 찬훈" userId="8f14022f874ec5ff" providerId="LiveId" clId="{8E8FED8D-C1C5-4CB6-8294-79937CC80CFE}" dt="2023-01-25T13:11:44.819" v="13191" actId="1076"/>
          <ac:picMkLst>
            <pc:docMk/>
            <pc:sldMk cId="1003596251" sldId="285"/>
            <ac:picMk id="10" creationId="{28313187-DBA3-405C-599F-3AC2E821FB92}"/>
          </ac:picMkLst>
        </pc:picChg>
      </pc:sldChg>
      <pc:sldChg chg="addSp delSp modSp new mod">
        <pc:chgData name="정 찬훈" userId="8f14022f874ec5ff" providerId="LiveId" clId="{8E8FED8D-C1C5-4CB6-8294-79937CC80CFE}" dt="2023-01-25T14:06:33.046" v="13549" actId="1076"/>
        <pc:sldMkLst>
          <pc:docMk/>
          <pc:sldMk cId="1349447113" sldId="286"/>
        </pc:sldMkLst>
        <pc:spChg chg="del">
          <ac:chgData name="정 찬훈" userId="8f14022f874ec5ff" providerId="LiveId" clId="{8E8FED8D-C1C5-4CB6-8294-79937CC80CFE}" dt="2023-01-25T13:04:18.201" v="13171" actId="478"/>
          <ac:spMkLst>
            <pc:docMk/>
            <pc:sldMk cId="1349447113" sldId="286"/>
            <ac:spMk id="2" creationId="{9E3D9EDB-ABB8-D6B4-FFA4-7D53B450D641}"/>
          </ac:spMkLst>
        </pc:spChg>
        <pc:spChg chg="del">
          <ac:chgData name="정 찬훈" userId="8f14022f874ec5ff" providerId="LiveId" clId="{8E8FED8D-C1C5-4CB6-8294-79937CC80CFE}" dt="2023-01-25T13:04:17.542" v="13170" actId="478"/>
          <ac:spMkLst>
            <pc:docMk/>
            <pc:sldMk cId="1349447113" sldId="286"/>
            <ac:spMk id="3" creationId="{288B7E85-3E5F-426E-AA9F-F4EFCDD27E1E}"/>
          </ac:spMkLst>
        </pc:spChg>
        <pc:spChg chg="add mod">
          <ac:chgData name="정 찬훈" userId="8f14022f874ec5ff" providerId="LiveId" clId="{8E8FED8D-C1C5-4CB6-8294-79937CC80CFE}" dt="2023-01-25T13:04:23.011" v="13187" actId="14100"/>
          <ac:spMkLst>
            <pc:docMk/>
            <pc:sldMk cId="1349447113" sldId="286"/>
            <ac:spMk id="4" creationId="{364500A1-AC40-83EA-E99E-29129E7CB734}"/>
          </ac:spMkLst>
        </pc:spChg>
        <pc:spChg chg="add mod">
          <ac:chgData name="정 찬훈" userId="8f14022f874ec5ff" providerId="LiveId" clId="{8E8FED8D-C1C5-4CB6-8294-79937CC80CFE}" dt="2023-01-25T14:06:17.693" v="13545" actId="20577"/>
          <ac:spMkLst>
            <pc:docMk/>
            <pc:sldMk cId="1349447113" sldId="286"/>
            <ac:spMk id="7" creationId="{FD514513-198B-0521-BBA5-A6E05DC1B382}"/>
          </ac:spMkLst>
        </pc:spChg>
        <pc:graphicFrameChg chg="add mod">
          <ac:chgData name="정 찬훈" userId="8f14022f874ec5ff" providerId="LiveId" clId="{8E8FED8D-C1C5-4CB6-8294-79937CC80CFE}" dt="2023-01-25T14:06:31.252" v="13548" actId="1076"/>
          <ac:graphicFrameMkLst>
            <pc:docMk/>
            <pc:sldMk cId="1349447113" sldId="286"/>
            <ac:graphicFrameMk id="5" creationId="{6E972AD0-AE24-92BF-16AC-328DD992C27D}"/>
          </ac:graphicFrameMkLst>
        </pc:graphicFrameChg>
        <pc:graphicFrameChg chg="add mod">
          <ac:chgData name="정 찬훈" userId="8f14022f874ec5ff" providerId="LiveId" clId="{8E8FED8D-C1C5-4CB6-8294-79937CC80CFE}" dt="2023-01-25T14:06:33.046" v="13549" actId="1076"/>
          <ac:graphicFrameMkLst>
            <pc:docMk/>
            <pc:sldMk cId="1349447113" sldId="286"/>
            <ac:graphicFrameMk id="6" creationId="{52BB1198-0DEC-2950-B0AA-B0ECF2545242}"/>
          </ac:graphicFrameMkLst>
        </pc:graphicFrameChg>
      </pc:sldChg>
      <pc:sldChg chg="addSp delSp modSp new mod">
        <pc:chgData name="정 찬훈" userId="8f14022f874ec5ff" providerId="LiveId" clId="{8E8FED8D-C1C5-4CB6-8294-79937CC80CFE}" dt="2023-01-26T14:30:33.145" v="20396" actId="255"/>
        <pc:sldMkLst>
          <pc:docMk/>
          <pc:sldMk cId="1965619889" sldId="287"/>
        </pc:sldMkLst>
        <pc:spChg chg="del">
          <ac:chgData name="정 찬훈" userId="8f14022f874ec5ff" providerId="LiveId" clId="{8E8FED8D-C1C5-4CB6-8294-79937CC80CFE}" dt="2023-01-25T14:06:49.270" v="13551" actId="478"/>
          <ac:spMkLst>
            <pc:docMk/>
            <pc:sldMk cId="1965619889" sldId="287"/>
            <ac:spMk id="2" creationId="{9CA6A730-B54E-F89F-AA76-481D1503F2A1}"/>
          </ac:spMkLst>
        </pc:spChg>
        <pc:spChg chg="del">
          <ac:chgData name="정 찬훈" userId="8f14022f874ec5ff" providerId="LiveId" clId="{8E8FED8D-C1C5-4CB6-8294-79937CC80CFE}" dt="2023-01-25T14:06:50.001" v="13552" actId="478"/>
          <ac:spMkLst>
            <pc:docMk/>
            <pc:sldMk cId="1965619889" sldId="287"/>
            <ac:spMk id="3" creationId="{EBE6A248-9882-9A17-7C12-2FCD5FC8DC2D}"/>
          </ac:spMkLst>
        </pc:spChg>
        <pc:spChg chg="add mod">
          <ac:chgData name="정 찬훈" userId="8f14022f874ec5ff" providerId="LiveId" clId="{8E8FED8D-C1C5-4CB6-8294-79937CC80CFE}" dt="2023-01-25T14:07:05.666" v="13573" actId="20577"/>
          <ac:spMkLst>
            <pc:docMk/>
            <pc:sldMk cId="1965619889" sldId="287"/>
            <ac:spMk id="4" creationId="{C75BF119-21D6-6522-EC41-108C907FE3DE}"/>
          </ac:spMkLst>
        </pc:spChg>
        <pc:spChg chg="add mod">
          <ac:chgData name="정 찬훈" userId="8f14022f874ec5ff" providerId="LiveId" clId="{8E8FED8D-C1C5-4CB6-8294-79937CC80CFE}" dt="2023-01-26T14:30:33.145" v="20396" actId="255"/>
          <ac:spMkLst>
            <pc:docMk/>
            <pc:sldMk cId="1965619889" sldId="287"/>
            <ac:spMk id="7" creationId="{247F5261-A384-6451-E974-59A4FDD1E020}"/>
          </ac:spMkLst>
        </pc:spChg>
        <pc:picChg chg="add del mod">
          <ac:chgData name="정 찬훈" userId="8f14022f874ec5ff" providerId="LiveId" clId="{8E8FED8D-C1C5-4CB6-8294-79937CC80CFE}" dt="2023-01-25T14:41:07.046" v="14881" actId="478"/>
          <ac:picMkLst>
            <pc:docMk/>
            <pc:sldMk cId="1965619889" sldId="287"/>
            <ac:picMk id="6" creationId="{0C364227-CFB5-1A23-05D9-BD02F9FF88B1}"/>
          </ac:picMkLst>
        </pc:picChg>
        <pc:picChg chg="add mod">
          <ac:chgData name="정 찬훈" userId="8f14022f874ec5ff" providerId="LiveId" clId="{8E8FED8D-C1C5-4CB6-8294-79937CC80CFE}" dt="2023-01-25T14:41:27.178" v="14887" actId="1076"/>
          <ac:picMkLst>
            <pc:docMk/>
            <pc:sldMk cId="1965619889" sldId="287"/>
            <ac:picMk id="9" creationId="{0BF7F1EA-C5A6-1178-1A76-D96E222181B8}"/>
          </ac:picMkLst>
        </pc:picChg>
      </pc:sldChg>
      <pc:sldChg chg="addSp delSp modSp new mod">
        <pc:chgData name="정 찬훈" userId="8f14022f874ec5ff" providerId="LiveId" clId="{8E8FED8D-C1C5-4CB6-8294-79937CC80CFE}" dt="2023-01-26T14:32:46.920" v="20762" actId="20577"/>
        <pc:sldMkLst>
          <pc:docMk/>
          <pc:sldMk cId="1432042463" sldId="288"/>
        </pc:sldMkLst>
        <pc:spChg chg="del">
          <ac:chgData name="정 찬훈" userId="8f14022f874ec5ff" providerId="LiveId" clId="{8E8FED8D-C1C5-4CB6-8294-79937CC80CFE}" dt="2023-01-25T14:42:42.459" v="14902" actId="478"/>
          <ac:spMkLst>
            <pc:docMk/>
            <pc:sldMk cId="1432042463" sldId="288"/>
            <ac:spMk id="2" creationId="{167A0489-1EDC-B4E2-3505-E36B8607FED3}"/>
          </ac:spMkLst>
        </pc:spChg>
        <pc:spChg chg="del">
          <ac:chgData name="정 찬훈" userId="8f14022f874ec5ff" providerId="LiveId" clId="{8E8FED8D-C1C5-4CB6-8294-79937CC80CFE}" dt="2023-01-25T14:42:41.996" v="14901" actId="478"/>
          <ac:spMkLst>
            <pc:docMk/>
            <pc:sldMk cId="1432042463" sldId="288"/>
            <ac:spMk id="3" creationId="{9E01E04E-EF05-F786-9EA1-8DE3A2853E6A}"/>
          </ac:spMkLst>
        </pc:spChg>
        <pc:spChg chg="add mod">
          <ac:chgData name="정 찬훈" userId="8f14022f874ec5ff" providerId="LiveId" clId="{8E8FED8D-C1C5-4CB6-8294-79937CC80CFE}" dt="2023-01-25T14:42:50.974" v="14921"/>
          <ac:spMkLst>
            <pc:docMk/>
            <pc:sldMk cId="1432042463" sldId="288"/>
            <ac:spMk id="4" creationId="{45EE043F-DA69-48E4-EF7D-A4851CC74DBE}"/>
          </ac:spMkLst>
        </pc:spChg>
        <pc:spChg chg="add mod">
          <ac:chgData name="정 찬훈" userId="8f14022f874ec5ff" providerId="LiveId" clId="{8E8FED8D-C1C5-4CB6-8294-79937CC80CFE}" dt="2023-01-26T01:53:11.466" v="16289" actId="6549"/>
          <ac:spMkLst>
            <pc:docMk/>
            <pc:sldMk cId="1432042463" sldId="288"/>
            <ac:spMk id="8" creationId="{88E60456-6CFF-D36B-944E-2DEB4E67D8D2}"/>
          </ac:spMkLst>
        </pc:spChg>
        <pc:spChg chg="add mod">
          <ac:chgData name="정 찬훈" userId="8f14022f874ec5ff" providerId="LiveId" clId="{8E8FED8D-C1C5-4CB6-8294-79937CC80CFE}" dt="2023-01-26T14:32:46.920" v="20762" actId="20577"/>
          <ac:spMkLst>
            <pc:docMk/>
            <pc:sldMk cId="1432042463" sldId="288"/>
            <ac:spMk id="9" creationId="{FFF8306E-697F-4FCE-1C56-59F5C3D694A7}"/>
          </ac:spMkLst>
        </pc:spChg>
        <pc:graphicFrameChg chg="add mod">
          <ac:chgData name="정 찬훈" userId="8f14022f874ec5ff" providerId="LiveId" clId="{8E8FED8D-C1C5-4CB6-8294-79937CC80CFE}" dt="2023-01-25T15:53:05.746" v="15138" actId="1076"/>
          <ac:graphicFrameMkLst>
            <pc:docMk/>
            <pc:sldMk cId="1432042463" sldId="288"/>
            <ac:graphicFrameMk id="7" creationId="{FDDD7967-5A50-9C25-9C4D-4EA02E9A3D51}"/>
          </ac:graphicFrameMkLst>
        </pc:graphicFrameChg>
      </pc:sldChg>
      <pc:sldChg chg="addSp delSp modSp new mod ord">
        <pc:chgData name="정 찬훈" userId="8f14022f874ec5ff" providerId="LiveId" clId="{8E8FED8D-C1C5-4CB6-8294-79937CC80CFE}" dt="2023-01-26T14:27:00.119" v="20331" actId="20577"/>
        <pc:sldMkLst>
          <pc:docMk/>
          <pc:sldMk cId="1674961430" sldId="289"/>
        </pc:sldMkLst>
        <pc:spChg chg="del">
          <ac:chgData name="정 찬훈" userId="8f14022f874ec5ff" providerId="LiveId" clId="{8E8FED8D-C1C5-4CB6-8294-79937CC80CFE}" dt="2023-01-25T15:56:48.774" v="15460" actId="478"/>
          <ac:spMkLst>
            <pc:docMk/>
            <pc:sldMk cId="1674961430" sldId="289"/>
            <ac:spMk id="2" creationId="{28242FCF-CFFF-E056-FD9E-BFC6CBAEE9A3}"/>
          </ac:spMkLst>
        </pc:spChg>
        <pc:spChg chg="del">
          <ac:chgData name="정 찬훈" userId="8f14022f874ec5ff" providerId="LiveId" clId="{8E8FED8D-C1C5-4CB6-8294-79937CC80CFE}" dt="2023-01-25T15:56:48.225" v="15459" actId="478"/>
          <ac:spMkLst>
            <pc:docMk/>
            <pc:sldMk cId="1674961430" sldId="289"/>
            <ac:spMk id="3" creationId="{731EAD11-DED1-EF1D-3BD7-BEDC88664EBC}"/>
          </ac:spMkLst>
        </pc:spChg>
        <pc:spChg chg="add mod">
          <ac:chgData name="정 찬훈" userId="8f14022f874ec5ff" providerId="LiveId" clId="{8E8FED8D-C1C5-4CB6-8294-79937CC80CFE}" dt="2023-01-25T15:57:26.956" v="15528" actId="14100"/>
          <ac:spMkLst>
            <pc:docMk/>
            <pc:sldMk cId="1674961430" sldId="289"/>
            <ac:spMk id="4" creationId="{B2D0028C-974A-7BEA-17F4-C4723791B63C}"/>
          </ac:spMkLst>
        </pc:spChg>
        <pc:spChg chg="add mod">
          <ac:chgData name="정 찬훈" userId="8f14022f874ec5ff" providerId="LiveId" clId="{8E8FED8D-C1C5-4CB6-8294-79937CC80CFE}" dt="2023-01-26T14:27:00.119" v="20331" actId="20577"/>
          <ac:spMkLst>
            <pc:docMk/>
            <pc:sldMk cId="1674961430" sldId="289"/>
            <ac:spMk id="9" creationId="{80C16A50-E759-F2E1-6A6A-98D9B8EC5C6F}"/>
          </ac:spMkLst>
        </pc:spChg>
        <pc:picChg chg="add mod">
          <ac:chgData name="정 찬훈" userId="8f14022f874ec5ff" providerId="LiveId" clId="{8E8FED8D-C1C5-4CB6-8294-79937CC80CFE}" dt="2023-01-25T16:01:30.104" v="15971" actId="1076"/>
          <ac:picMkLst>
            <pc:docMk/>
            <pc:sldMk cId="1674961430" sldId="289"/>
            <ac:picMk id="6" creationId="{9F4EE9A0-9AC3-AA5A-0BB2-0FC5A0257F65}"/>
          </ac:picMkLst>
        </pc:picChg>
        <pc:picChg chg="add mod">
          <ac:chgData name="정 찬훈" userId="8f14022f874ec5ff" providerId="LiveId" clId="{8E8FED8D-C1C5-4CB6-8294-79937CC80CFE}" dt="2023-01-25T16:01:28.158" v="15970" actId="1076"/>
          <ac:picMkLst>
            <pc:docMk/>
            <pc:sldMk cId="1674961430" sldId="289"/>
            <ac:picMk id="8" creationId="{69F3E483-CBB1-BDE8-4A40-232E48432E52}"/>
          </ac:picMkLst>
        </pc:picChg>
      </pc:sldChg>
      <pc:sldChg chg="addSp delSp modSp new mod">
        <pc:chgData name="정 찬훈" userId="8f14022f874ec5ff" providerId="LiveId" clId="{8E8FED8D-C1C5-4CB6-8294-79937CC80CFE}" dt="2023-01-26T09:58:53.081" v="20112" actId="6549"/>
        <pc:sldMkLst>
          <pc:docMk/>
          <pc:sldMk cId="2717980088" sldId="290"/>
        </pc:sldMkLst>
        <pc:spChg chg="del">
          <ac:chgData name="정 찬훈" userId="8f14022f874ec5ff" providerId="LiveId" clId="{8E8FED8D-C1C5-4CB6-8294-79937CC80CFE}" dt="2023-01-26T03:21:37.845" v="16291" actId="478"/>
          <ac:spMkLst>
            <pc:docMk/>
            <pc:sldMk cId="2717980088" sldId="290"/>
            <ac:spMk id="2" creationId="{DC2D912A-4494-7CA5-47F0-2F7804221083}"/>
          </ac:spMkLst>
        </pc:spChg>
        <pc:spChg chg="del">
          <ac:chgData name="정 찬훈" userId="8f14022f874ec5ff" providerId="LiveId" clId="{8E8FED8D-C1C5-4CB6-8294-79937CC80CFE}" dt="2023-01-26T03:21:39.078" v="16292" actId="478"/>
          <ac:spMkLst>
            <pc:docMk/>
            <pc:sldMk cId="2717980088" sldId="290"/>
            <ac:spMk id="3" creationId="{FAA702F4-D077-4EE8-E131-A1836D51C635}"/>
          </ac:spMkLst>
        </pc:spChg>
        <pc:spChg chg="add mod">
          <ac:chgData name="정 찬훈" userId="8f14022f874ec5ff" providerId="LiveId" clId="{8E8FED8D-C1C5-4CB6-8294-79937CC80CFE}" dt="2023-01-26T03:22:14.565" v="16328" actId="20577"/>
          <ac:spMkLst>
            <pc:docMk/>
            <pc:sldMk cId="2717980088" sldId="290"/>
            <ac:spMk id="4" creationId="{5E870CC5-256F-C4D2-EA5A-8EADFDBB63AC}"/>
          </ac:spMkLst>
        </pc:spChg>
        <pc:spChg chg="add mod">
          <ac:chgData name="정 찬훈" userId="8f14022f874ec5ff" providerId="LiveId" clId="{8E8FED8D-C1C5-4CB6-8294-79937CC80CFE}" dt="2023-01-26T07:18:39.017" v="17131"/>
          <ac:spMkLst>
            <pc:docMk/>
            <pc:sldMk cId="2717980088" sldId="290"/>
            <ac:spMk id="5" creationId="{BCBD77ED-F020-E6B0-B75C-C372BB26549E}"/>
          </ac:spMkLst>
        </pc:spChg>
        <pc:spChg chg="add del mod">
          <ac:chgData name="정 찬훈" userId="8f14022f874ec5ff" providerId="LiveId" clId="{8E8FED8D-C1C5-4CB6-8294-79937CC80CFE}" dt="2023-01-26T03:29:30.970" v="16538" actId="478"/>
          <ac:spMkLst>
            <pc:docMk/>
            <pc:sldMk cId="2717980088" sldId="290"/>
            <ac:spMk id="7" creationId="{83B1DF7D-C50D-6970-459A-0BB0E0CD27AF}"/>
          </ac:spMkLst>
        </pc:spChg>
        <pc:spChg chg="add mod">
          <ac:chgData name="정 찬훈" userId="8f14022f874ec5ff" providerId="LiveId" clId="{8E8FED8D-C1C5-4CB6-8294-79937CC80CFE}" dt="2023-01-26T09:58:53.081" v="20112" actId="6549"/>
          <ac:spMkLst>
            <pc:docMk/>
            <pc:sldMk cId="2717980088" sldId="290"/>
            <ac:spMk id="8" creationId="{C4F1D283-EDE1-2FEE-73AA-3533D3F8A28B}"/>
          </ac:spMkLst>
        </pc:spChg>
        <pc:picChg chg="add mod ord">
          <ac:chgData name="정 찬훈" userId="8f14022f874ec5ff" providerId="LiveId" clId="{8E8FED8D-C1C5-4CB6-8294-79937CC80CFE}" dt="2023-01-26T04:05:58.643" v="16803" actId="1076"/>
          <ac:picMkLst>
            <pc:docMk/>
            <pc:sldMk cId="2717980088" sldId="290"/>
            <ac:picMk id="10" creationId="{59C8105A-79CE-0858-3935-F9871DB95696}"/>
          </ac:picMkLst>
        </pc:picChg>
        <pc:picChg chg="add mod">
          <ac:chgData name="정 찬훈" userId="8f14022f874ec5ff" providerId="LiveId" clId="{8E8FED8D-C1C5-4CB6-8294-79937CC80CFE}" dt="2023-01-26T04:05:59.641" v="16804" actId="1076"/>
          <ac:picMkLst>
            <pc:docMk/>
            <pc:sldMk cId="2717980088" sldId="290"/>
            <ac:picMk id="12" creationId="{5B320BF9-C012-B025-800A-E34C17AAF1E8}"/>
          </ac:picMkLst>
        </pc:picChg>
      </pc:sldChg>
      <pc:sldChg chg="addSp delSp modSp new mod">
        <pc:chgData name="정 찬훈" userId="8f14022f874ec5ff" providerId="LiveId" clId="{8E8FED8D-C1C5-4CB6-8294-79937CC80CFE}" dt="2023-01-26T08:55:49.155" v="19011" actId="20577"/>
        <pc:sldMkLst>
          <pc:docMk/>
          <pc:sldMk cId="3681776643" sldId="291"/>
        </pc:sldMkLst>
        <pc:spChg chg="del">
          <ac:chgData name="정 찬훈" userId="8f14022f874ec5ff" providerId="LiveId" clId="{8E8FED8D-C1C5-4CB6-8294-79937CC80CFE}" dt="2023-01-26T03:34:56.418" v="16583" actId="478"/>
          <ac:spMkLst>
            <pc:docMk/>
            <pc:sldMk cId="3681776643" sldId="291"/>
            <ac:spMk id="2" creationId="{1AF3D0EA-F0F1-4E36-3094-00096BEAB413}"/>
          </ac:spMkLst>
        </pc:spChg>
        <pc:spChg chg="del">
          <ac:chgData name="정 찬훈" userId="8f14022f874ec5ff" providerId="LiveId" clId="{8E8FED8D-C1C5-4CB6-8294-79937CC80CFE}" dt="2023-01-26T03:34:54.945" v="16582" actId="478"/>
          <ac:spMkLst>
            <pc:docMk/>
            <pc:sldMk cId="3681776643" sldId="291"/>
            <ac:spMk id="3" creationId="{C1E2D09D-4C00-DA45-C265-98FB1D87D59E}"/>
          </ac:spMkLst>
        </pc:spChg>
        <pc:spChg chg="add mod">
          <ac:chgData name="정 찬훈" userId="8f14022f874ec5ff" providerId="LiveId" clId="{8E8FED8D-C1C5-4CB6-8294-79937CC80CFE}" dt="2023-01-26T07:29:01.286" v="18083" actId="14100"/>
          <ac:spMkLst>
            <pc:docMk/>
            <pc:sldMk cId="3681776643" sldId="291"/>
            <ac:spMk id="4" creationId="{C261AAF4-CEF0-55C5-E3BB-6AAD5642686A}"/>
          </ac:spMkLst>
        </pc:spChg>
        <pc:spChg chg="add mod">
          <ac:chgData name="정 찬훈" userId="8f14022f874ec5ff" providerId="LiveId" clId="{8E8FED8D-C1C5-4CB6-8294-79937CC80CFE}" dt="2023-01-26T08:55:49.155" v="19011" actId="20577"/>
          <ac:spMkLst>
            <pc:docMk/>
            <pc:sldMk cId="3681776643" sldId="291"/>
            <ac:spMk id="11" creationId="{BA24EC46-3753-5962-AF6C-0F3386E139F5}"/>
          </ac:spMkLst>
        </pc:spChg>
        <pc:spChg chg="add mod">
          <ac:chgData name="정 찬훈" userId="8f14022f874ec5ff" providerId="LiveId" clId="{8E8FED8D-C1C5-4CB6-8294-79937CC80CFE}" dt="2023-01-26T07:27:31.470" v="18072" actId="1076"/>
          <ac:spMkLst>
            <pc:docMk/>
            <pc:sldMk cId="3681776643" sldId="291"/>
            <ac:spMk id="12" creationId="{10BC03BC-4F5D-3679-C723-FDD90520D7B0}"/>
          </ac:spMkLst>
        </pc:spChg>
        <pc:spChg chg="add mod">
          <ac:chgData name="정 찬훈" userId="8f14022f874ec5ff" providerId="LiveId" clId="{8E8FED8D-C1C5-4CB6-8294-79937CC80CFE}" dt="2023-01-26T08:25:20.251" v="18878" actId="1076"/>
          <ac:spMkLst>
            <pc:docMk/>
            <pc:sldMk cId="3681776643" sldId="291"/>
            <ac:spMk id="13" creationId="{B2FCED74-791B-E56B-7864-81E88304ADF5}"/>
          </ac:spMkLst>
        </pc:spChg>
        <pc:picChg chg="add del mod">
          <ac:chgData name="정 찬훈" userId="8f14022f874ec5ff" providerId="LiveId" clId="{8E8FED8D-C1C5-4CB6-8294-79937CC80CFE}" dt="2023-01-26T07:20:22.795" v="17142" actId="478"/>
          <ac:picMkLst>
            <pc:docMk/>
            <pc:sldMk cId="3681776643" sldId="291"/>
            <ac:picMk id="6" creationId="{8F677193-9673-3730-61FC-F4B4680E7B84}"/>
          </ac:picMkLst>
        </pc:picChg>
        <pc:picChg chg="add mod">
          <ac:chgData name="정 찬훈" userId="8f14022f874ec5ff" providerId="LiveId" clId="{8E8FED8D-C1C5-4CB6-8294-79937CC80CFE}" dt="2023-01-26T07:27:23.296" v="18070" actId="1076"/>
          <ac:picMkLst>
            <pc:docMk/>
            <pc:sldMk cId="3681776643" sldId="291"/>
            <ac:picMk id="8" creationId="{E9F466E4-20A4-B302-E370-AB5CDC84CAFE}"/>
          </ac:picMkLst>
        </pc:picChg>
        <pc:picChg chg="add mod">
          <ac:chgData name="정 찬훈" userId="8f14022f874ec5ff" providerId="LiveId" clId="{8E8FED8D-C1C5-4CB6-8294-79937CC80CFE}" dt="2023-01-26T08:25:39.038" v="18899" actId="1076"/>
          <ac:picMkLst>
            <pc:docMk/>
            <pc:sldMk cId="3681776643" sldId="291"/>
            <ac:picMk id="10" creationId="{DAD8BD62-0358-A852-65DD-791CFB82DAE5}"/>
          </ac:picMkLst>
        </pc:picChg>
      </pc:sldChg>
      <pc:sldChg chg="addSp delSp modSp new mod">
        <pc:chgData name="정 찬훈" userId="8f14022f874ec5ff" providerId="LiveId" clId="{8E8FED8D-C1C5-4CB6-8294-79937CC80CFE}" dt="2023-01-26T14:33:49.400" v="20821" actId="1076"/>
        <pc:sldMkLst>
          <pc:docMk/>
          <pc:sldMk cId="4034175048" sldId="292"/>
        </pc:sldMkLst>
        <pc:spChg chg="del">
          <ac:chgData name="정 찬훈" userId="8f14022f874ec5ff" providerId="LiveId" clId="{8E8FED8D-C1C5-4CB6-8294-79937CC80CFE}" dt="2023-01-26T07:29:04.976" v="18086" actId="478"/>
          <ac:spMkLst>
            <pc:docMk/>
            <pc:sldMk cId="4034175048" sldId="292"/>
            <ac:spMk id="2" creationId="{F29DF233-9F84-9788-EFFF-12C9171A5DE6}"/>
          </ac:spMkLst>
        </pc:spChg>
        <pc:spChg chg="del">
          <ac:chgData name="정 찬훈" userId="8f14022f874ec5ff" providerId="LiveId" clId="{8E8FED8D-C1C5-4CB6-8294-79937CC80CFE}" dt="2023-01-26T07:29:04.314" v="18085" actId="478"/>
          <ac:spMkLst>
            <pc:docMk/>
            <pc:sldMk cId="4034175048" sldId="292"/>
            <ac:spMk id="3" creationId="{63B2787A-B9D8-A986-5348-D20864F93149}"/>
          </ac:spMkLst>
        </pc:spChg>
        <pc:spChg chg="add mod">
          <ac:chgData name="정 찬훈" userId="8f14022f874ec5ff" providerId="LiveId" clId="{8E8FED8D-C1C5-4CB6-8294-79937CC80CFE}" dt="2023-01-26T07:29:39.560" v="18129" actId="14100"/>
          <ac:spMkLst>
            <pc:docMk/>
            <pc:sldMk cId="4034175048" sldId="292"/>
            <ac:spMk id="4" creationId="{0AD2065A-867D-9859-A7CE-F9079882904F}"/>
          </ac:spMkLst>
        </pc:spChg>
        <pc:spChg chg="add del mod">
          <ac:chgData name="정 찬훈" userId="8f14022f874ec5ff" providerId="LiveId" clId="{8E8FED8D-C1C5-4CB6-8294-79937CC80CFE}" dt="2023-01-26T08:16:43.022" v="18476" actId="478"/>
          <ac:spMkLst>
            <pc:docMk/>
            <pc:sldMk cId="4034175048" sldId="292"/>
            <ac:spMk id="9" creationId="{379E5A05-46E4-E2FB-4FF5-02CF41BDED6C}"/>
          </ac:spMkLst>
        </pc:spChg>
        <pc:spChg chg="add mod">
          <ac:chgData name="정 찬훈" userId="8f14022f874ec5ff" providerId="LiveId" clId="{8E8FED8D-C1C5-4CB6-8294-79937CC80CFE}" dt="2023-01-26T14:33:41.017" v="20794" actId="1076"/>
          <ac:spMkLst>
            <pc:docMk/>
            <pc:sldMk cId="4034175048" sldId="292"/>
            <ac:spMk id="10" creationId="{85308450-2BA8-6A6E-CE84-04B8F9BEB83B}"/>
          </ac:spMkLst>
        </pc:spChg>
        <pc:spChg chg="add mod">
          <ac:chgData name="정 찬훈" userId="8f14022f874ec5ff" providerId="LiveId" clId="{8E8FED8D-C1C5-4CB6-8294-79937CC80CFE}" dt="2023-01-26T08:20:21.932" v="18511" actId="1076"/>
          <ac:spMkLst>
            <pc:docMk/>
            <pc:sldMk cId="4034175048" sldId="292"/>
            <ac:spMk id="15" creationId="{65FB47FA-8D60-CFAE-7E68-B02C67ADAD25}"/>
          </ac:spMkLst>
        </pc:spChg>
        <pc:spChg chg="add mod">
          <ac:chgData name="정 찬훈" userId="8f14022f874ec5ff" providerId="LiveId" clId="{8E8FED8D-C1C5-4CB6-8294-79937CC80CFE}" dt="2023-01-26T08:24:50.633" v="18875" actId="1076"/>
          <ac:spMkLst>
            <pc:docMk/>
            <pc:sldMk cId="4034175048" sldId="292"/>
            <ac:spMk id="17" creationId="{BF12BD81-7E49-02C3-5562-F1022CFA1C05}"/>
          </ac:spMkLst>
        </pc:spChg>
        <pc:spChg chg="add mod">
          <ac:chgData name="정 찬훈" userId="8f14022f874ec5ff" providerId="LiveId" clId="{8E8FED8D-C1C5-4CB6-8294-79937CC80CFE}" dt="2023-01-26T14:33:49.400" v="20821" actId="1076"/>
          <ac:spMkLst>
            <pc:docMk/>
            <pc:sldMk cId="4034175048" sldId="292"/>
            <ac:spMk id="18" creationId="{6536F019-B5D4-AC32-F554-D9CA5A01AE02}"/>
          </ac:spMkLst>
        </pc:spChg>
        <pc:picChg chg="add mod">
          <ac:chgData name="정 찬훈" userId="8f14022f874ec5ff" providerId="LiveId" clId="{8E8FED8D-C1C5-4CB6-8294-79937CC80CFE}" dt="2023-01-26T08:17:14.014" v="18490" actId="1076"/>
          <ac:picMkLst>
            <pc:docMk/>
            <pc:sldMk cId="4034175048" sldId="292"/>
            <ac:picMk id="6" creationId="{A0FC2FEF-C8BA-4B72-86CF-FDCE345F7C5D}"/>
          </ac:picMkLst>
        </pc:picChg>
        <pc:picChg chg="add mod">
          <ac:chgData name="정 찬훈" userId="8f14022f874ec5ff" providerId="LiveId" clId="{8E8FED8D-C1C5-4CB6-8294-79937CC80CFE}" dt="2023-01-26T08:17:01.558" v="18484" actId="1076"/>
          <ac:picMkLst>
            <pc:docMk/>
            <pc:sldMk cId="4034175048" sldId="292"/>
            <ac:picMk id="8" creationId="{6DAFEEBA-C592-E5B5-B299-43BAD91B827B}"/>
          </ac:picMkLst>
        </pc:picChg>
        <pc:picChg chg="add del">
          <ac:chgData name="정 찬훈" userId="8f14022f874ec5ff" providerId="LiveId" clId="{8E8FED8D-C1C5-4CB6-8294-79937CC80CFE}" dt="2023-01-26T08:15:57.662" v="18414" actId="22"/>
          <ac:picMkLst>
            <pc:docMk/>
            <pc:sldMk cId="4034175048" sldId="292"/>
            <ac:picMk id="12" creationId="{733ECD07-1B86-19E3-9DF9-3C6E98B7A6FC}"/>
          </ac:picMkLst>
        </pc:picChg>
        <pc:picChg chg="add del">
          <ac:chgData name="정 찬훈" userId="8f14022f874ec5ff" providerId="LiveId" clId="{8E8FED8D-C1C5-4CB6-8294-79937CC80CFE}" dt="2023-01-26T08:16:02.031" v="18416" actId="22"/>
          <ac:picMkLst>
            <pc:docMk/>
            <pc:sldMk cId="4034175048" sldId="292"/>
            <ac:picMk id="14" creationId="{6C137094-D38F-AE1A-C807-1BC422C8233A}"/>
          </ac:picMkLst>
        </pc:picChg>
      </pc:sldChg>
      <pc:sldChg chg="addSp delSp modSp new mod">
        <pc:chgData name="정 찬훈" userId="8f14022f874ec5ff" providerId="LiveId" clId="{8E8FED8D-C1C5-4CB6-8294-79937CC80CFE}" dt="2023-01-26T14:34:11.726" v="20839" actId="20577"/>
        <pc:sldMkLst>
          <pc:docMk/>
          <pc:sldMk cId="2182835673" sldId="293"/>
        </pc:sldMkLst>
        <pc:spChg chg="del">
          <ac:chgData name="정 찬훈" userId="8f14022f874ec5ff" providerId="LiveId" clId="{8E8FED8D-C1C5-4CB6-8294-79937CC80CFE}" dt="2023-01-26T08:33:12.522" v="18968" actId="478"/>
          <ac:spMkLst>
            <pc:docMk/>
            <pc:sldMk cId="2182835673" sldId="293"/>
            <ac:spMk id="2" creationId="{306EAA8D-36EE-5E74-214A-537206E9DDB9}"/>
          </ac:spMkLst>
        </pc:spChg>
        <pc:spChg chg="del">
          <ac:chgData name="정 찬훈" userId="8f14022f874ec5ff" providerId="LiveId" clId="{8E8FED8D-C1C5-4CB6-8294-79937CC80CFE}" dt="2023-01-26T08:33:12.180" v="18967" actId="478"/>
          <ac:spMkLst>
            <pc:docMk/>
            <pc:sldMk cId="2182835673" sldId="293"/>
            <ac:spMk id="3" creationId="{2C7E2E9A-6349-712E-CD11-933A0BE5312C}"/>
          </ac:spMkLst>
        </pc:spChg>
        <pc:spChg chg="add mod">
          <ac:chgData name="정 찬훈" userId="8f14022f874ec5ff" providerId="LiveId" clId="{8E8FED8D-C1C5-4CB6-8294-79937CC80CFE}" dt="2023-01-26T08:34:36.224" v="19008" actId="14100"/>
          <ac:spMkLst>
            <pc:docMk/>
            <pc:sldMk cId="2182835673" sldId="293"/>
            <ac:spMk id="4" creationId="{0C4E281C-77D9-3804-1095-75B058C3AFE7}"/>
          </ac:spMkLst>
        </pc:spChg>
        <pc:spChg chg="add mod">
          <ac:chgData name="정 찬훈" userId="8f14022f874ec5ff" providerId="LiveId" clId="{8E8FED8D-C1C5-4CB6-8294-79937CC80CFE}" dt="2023-01-26T14:34:11.726" v="20839" actId="20577"/>
          <ac:spMkLst>
            <pc:docMk/>
            <pc:sldMk cId="2182835673" sldId="293"/>
            <ac:spMk id="7" creationId="{EA01F2CF-6416-5D66-CCD3-A5B08D725C8A}"/>
          </ac:spMkLst>
        </pc:spChg>
        <pc:spChg chg="add mod">
          <ac:chgData name="정 찬훈" userId="8f14022f874ec5ff" providerId="LiveId" clId="{8E8FED8D-C1C5-4CB6-8294-79937CC80CFE}" dt="2023-01-26T08:57:07.675" v="19388" actId="1076"/>
          <ac:spMkLst>
            <pc:docMk/>
            <pc:sldMk cId="2182835673" sldId="293"/>
            <ac:spMk id="8" creationId="{13B8B5DF-39A3-DA25-9CAC-5C410C6D298B}"/>
          </ac:spMkLst>
        </pc:spChg>
        <pc:picChg chg="add del mod">
          <ac:chgData name="정 찬훈" userId="8f14022f874ec5ff" providerId="LiveId" clId="{8E8FED8D-C1C5-4CB6-8294-79937CC80CFE}" dt="2023-01-26T08:58:54.835" v="19400" actId="478"/>
          <ac:picMkLst>
            <pc:docMk/>
            <pc:sldMk cId="2182835673" sldId="293"/>
            <ac:picMk id="6" creationId="{225B69EA-F991-054B-A313-F1EE6CFCD61E}"/>
          </ac:picMkLst>
        </pc:picChg>
        <pc:picChg chg="add mod">
          <ac:chgData name="정 찬훈" userId="8f14022f874ec5ff" providerId="LiveId" clId="{8E8FED8D-C1C5-4CB6-8294-79937CC80CFE}" dt="2023-01-26T08:57:37.900" v="19396" actId="1076"/>
          <ac:picMkLst>
            <pc:docMk/>
            <pc:sldMk cId="2182835673" sldId="293"/>
            <ac:picMk id="10" creationId="{140D8DDC-6C65-F396-2F00-E9921973B9FA}"/>
          </ac:picMkLst>
        </pc:picChg>
        <pc:picChg chg="add mod">
          <ac:chgData name="정 찬훈" userId="8f14022f874ec5ff" providerId="LiveId" clId="{8E8FED8D-C1C5-4CB6-8294-79937CC80CFE}" dt="2023-01-26T08:59:16.606" v="19405" actId="1076"/>
          <ac:picMkLst>
            <pc:docMk/>
            <pc:sldMk cId="2182835673" sldId="293"/>
            <ac:picMk id="12" creationId="{A4442B0C-1A75-CE9F-2533-B6DF93FC264C}"/>
          </ac:picMkLst>
        </pc:picChg>
      </pc:sldChg>
      <pc:sldChg chg="addSp delSp modSp new mod">
        <pc:chgData name="정 찬훈" userId="8f14022f874ec5ff" providerId="LiveId" clId="{8E8FED8D-C1C5-4CB6-8294-79937CC80CFE}" dt="2023-01-26T14:34:51.400" v="20860" actId="20577"/>
        <pc:sldMkLst>
          <pc:docMk/>
          <pc:sldMk cId="2175911788" sldId="294"/>
        </pc:sldMkLst>
        <pc:spChg chg="del">
          <ac:chgData name="정 찬훈" userId="8f14022f874ec5ff" providerId="LiveId" clId="{8E8FED8D-C1C5-4CB6-8294-79937CC80CFE}" dt="2023-01-26T08:59:28.936" v="19408" actId="478"/>
          <ac:spMkLst>
            <pc:docMk/>
            <pc:sldMk cId="2175911788" sldId="294"/>
            <ac:spMk id="2" creationId="{F522684F-0365-02FE-EC7A-D6137BE9B1D8}"/>
          </ac:spMkLst>
        </pc:spChg>
        <pc:spChg chg="del">
          <ac:chgData name="정 찬훈" userId="8f14022f874ec5ff" providerId="LiveId" clId="{8E8FED8D-C1C5-4CB6-8294-79937CC80CFE}" dt="2023-01-26T08:59:28.553" v="19407" actId="478"/>
          <ac:spMkLst>
            <pc:docMk/>
            <pc:sldMk cId="2175911788" sldId="294"/>
            <ac:spMk id="3" creationId="{DA20B46E-ADEB-7675-8E04-6F934B1B24DF}"/>
          </ac:spMkLst>
        </pc:spChg>
        <pc:spChg chg="add mod">
          <ac:chgData name="정 찬훈" userId="8f14022f874ec5ff" providerId="LiveId" clId="{8E8FED8D-C1C5-4CB6-8294-79937CC80CFE}" dt="2023-01-26T09:00:17.098" v="19462"/>
          <ac:spMkLst>
            <pc:docMk/>
            <pc:sldMk cId="2175911788" sldId="294"/>
            <ac:spMk id="4" creationId="{1A98A36B-276B-4251-172F-B36DFCCCE147}"/>
          </ac:spMkLst>
        </pc:spChg>
        <pc:spChg chg="add mod">
          <ac:chgData name="정 찬훈" userId="8f14022f874ec5ff" providerId="LiveId" clId="{8E8FED8D-C1C5-4CB6-8294-79937CC80CFE}" dt="2023-01-26T14:34:51.400" v="20860" actId="20577"/>
          <ac:spMkLst>
            <pc:docMk/>
            <pc:sldMk cId="2175911788" sldId="294"/>
            <ac:spMk id="12" creationId="{AA3FEE78-5F22-189B-2305-639383D6DCD4}"/>
          </ac:spMkLst>
        </pc:spChg>
        <pc:spChg chg="add mod">
          <ac:chgData name="정 찬훈" userId="8f14022f874ec5ff" providerId="LiveId" clId="{8E8FED8D-C1C5-4CB6-8294-79937CC80CFE}" dt="2023-01-26T09:34:58.640" v="19636" actId="1076"/>
          <ac:spMkLst>
            <pc:docMk/>
            <pc:sldMk cId="2175911788" sldId="294"/>
            <ac:spMk id="13" creationId="{B88A3380-FED2-27DB-10AF-9D8B632ED31A}"/>
          </ac:spMkLst>
        </pc:spChg>
        <pc:spChg chg="add mod">
          <ac:chgData name="정 찬훈" userId="8f14022f874ec5ff" providerId="LiveId" clId="{8E8FED8D-C1C5-4CB6-8294-79937CC80CFE}" dt="2023-01-26T09:35:06.173" v="19643" actId="20577"/>
          <ac:spMkLst>
            <pc:docMk/>
            <pc:sldMk cId="2175911788" sldId="294"/>
            <ac:spMk id="14" creationId="{9C981EDB-5B15-419B-3B5A-D46A3D505885}"/>
          </ac:spMkLst>
        </pc:spChg>
        <pc:spChg chg="add mod">
          <ac:chgData name="정 찬훈" userId="8f14022f874ec5ff" providerId="LiveId" clId="{8E8FED8D-C1C5-4CB6-8294-79937CC80CFE}" dt="2023-01-26T09:35:24.761" v="19651" actId="20577"/>
          <ac:spMkLst>
            <pc:docMk/>
            <pc:sldMk cId="2175911788" sldId="294"/>
            <ac:spMk id="15" creationId="{3C1C449C-D9C5-6819-7279-E7816207EDEA}"/>
          </ac:spMkLst>
        </pc:spChg>
        <pc:picChg chg="add mod modCrop">
          <ac:chgData name="정 찬훈" userId="8f14022f874ec5ff" providerId="LiveId" clId="{8E8FED8D-C1C5-4CB6-8294-79937CC80CFE}" dt="2023-01-26T09:34:58.640" v="19636" actId="1076"/>
          <ac:picMkLst>
            <pc:docMk/>
            <pc:sldMk cId="2175911788" sldId="294"/>
            <ac:picMk id="6" creationId="{21C5606B-18D6-D18E-4894-E5FB0AF8D7C4}"/>
          </ac:picMkLst>
        </pc:picChg>
        <pc:picChg chg="add mod modCrop">
          <ac:chgData name="정 찬훈" userId="8f14022f874ec5ff" providerId="LiveId" clId="{8E8FED8D-C1C5-4CB6-8294-79937CC80CFE}" dt="2023-01-26T09:12:03.768" v="19488" actId="1076"/>
          <ac:picMkLst>
            <pc:docMk/>
            <pc:sldMk cId="2175911788" sldId="294"/>
            <ac:picMk id="8" creationId="{4F58E11E-E2F4-FAD8-5E64-93A51BAF0736}"/>
          </ac:picMkLst>
        </pc:picChg>
        <pc:picChg chg="add mod modCrop">
          <ac:chgData name="정 찬훈" userId="8f14022f874ec5ff" providerId="LiveId" clId="{8E8FED8D-C1C5-4CB6-8294-79937CC80CFE}" dt="2023-01-26T09:14:13.292" v="19588" actId="1076"/>
          <ac:picMkLst>
            <pc:docMk/>
            <pc:sldMk cId="2175911788" sldId="294"/>
            <ac:picMk id="10" creationId="{B19EBCE9-D48C-0CF4-E2AE-A61AED6C443A}"/>
          </ac:picMkLst>
        </pc:picChg>
      </pc:sldChg>
      <pc:sldChg chg="addSp delSp modSp new mod">
        <pc:chgData name="정 찬훈" userId="8f14022f874ec5ff" providerId="LiveId" clId="{8E8FED8D-C1C5-4CB6-8294-79937CC80CFE}" dt="2023-01-26T09:45:45.548" v="20023" actId="1076"/>
        <pc:sldMkLst>
          <pc:docMk/>
          <pc:sldMk cId="2452899970" sldId="295"/>
        </pc:sldMkLst>
        <pc:spChg chg="del">
          <ac:chgData name="정 찬훈" userId="8f14022f874ec5ff" providerId="LiveId" clId="{8E8FED8D-C1C5-4CB6-8294-79937CC80CFE}" dt="2023-01-26T09:34:24.616" v="19610" actId="478"/>
          <ac:spMkLst>
            <pc:docMk/>
            <pc:sldMk cId="2452899970" sldId="295"/>
            <ac:spMk id="2" creationId="{21151CE0-B684-E55F-CFD5-8C7AAE2BB42A}"/>
          </ac:spMkLst>
        </pc:spChg>
        <pc:spChg chg="del">
          <ac:chgData name="정 찬훈" userId="8f14022f874ec5ff" providerId="LiveId" clId="{8E8FED8D-C1C5-4CB6-8294-79937CC80CFE}" dt="2023-01-26T09:34:25.633" v="19611" actId="478"/>
          <ac:spMkLst>
            <pc:docMk/>
            <pc:sldMk cId="2452899970" sldId="295"/>
            <ac:spMk id="3" creationId="{42AB6798-9979-247B-FE5E-8A9500729BF4}"/>
          </ac:spMkLst>
        </pc:spChg>
        <pc:spChg chg="add mod">
          <ac:chgData name="정 찬훈" userId="8f14022f874ec5ff" providerId="LiveId" clId="{8E8FED8D-C1C5-4CB6-8294-79937CC80CFE}" dt="2023-01-26T09:34:30.579" v="19618"/>
          <ac:spMkLst>
            <pc:docMk/>
            <pc:sldMk cId="2452899970" sldId="295"/>
            <ac:spMk id="4" creationId="{E89D91BE-408F-60B9-4FC1-49D0FE1CB807}"/>
          </ac:spMkLst>
        </pc:spChg>
        <pc:spChg chg="add mod">
          <ac:chgData name="정 찬훈" userId="8f14022f874ec5ff" providerId="LiveId" clId="{8E8FED8D-C1C5-4CB6-8294-79937CC80CFE}" dt="2023-01-26T09:45:45.548" v="20023" actId="1076"/>
          <ac:spMkLst>
            <pc:docMk/>
            <pc:sldMk cId="2452899970" sldId="295"/>
            <ac:spMk id="11" creationId="{3D32441C-AC1C-6BC3-02E3-82CE5A0A0DA1}"/>
          </ac:spMkLst>
        </pc:spChg>
        <pc:graphicFrameChg chg="add mod">
          <ac:chgData name="정 찬훈" userId="8f14022f874ec5ff" providerId="LiveId" clId="{8E8FED8D-C1C5-4CB6-8294-79937CC80CFE}" dt="2023-01-26T09:41:10.528" v="19745" actId="1076"/>
          <ac:graphicFrameMkLst>
            <pc:docMk/>
            <pc:sldMk cId="2452899970" sldId="295"/>
            <ac:graphicFrameMk id="7" creationId="{A266404A-D5D9-7B40-F67D-370D29FF56E1}"/>
          </ac:graphicFrameMkLst>
        </pc:graphicFrameChg>
        <pc:graphicFrameChg chg="add del mod">
          <ac:chgData name="정 찬훈" userId="8f14022f874ec5ff" providerId="LiveId" clId="{8E8FED8D-C1C5-4CB6-8294-79937CC80CFE}" dt="2023-01-26T09:39:13.570" v="19730" actId="1957"/>
          <ac:graphicFrameMkLst>
            <pc:docMk/>
            <pc:sldMk cId="2452899970" sldId="295"/>
            <ac:graphicFrameMk id="10" creationId="{A6757647-EBA6-12E9-EE38-016CA8926062}"/>
          </ac:graphicFrameMkLst>
        </pc:graphicFrameChg>
      </pc:sldChg>
      <pc:sldChg chg="addSp delSp modSp new mod">
        <pc:chgData name="정 찬훈" userId="8f14022f874ec5ff" providerId="LiveId" clId="{8E8FED8D-C1C5-4CB6-8294-79937CC80CFE}" dt="2023-01-26T09:46:20.340" v="20056" actId="1076"/>
        <pc:sldMkLst>
          <pc:docMk/>
          <pc:sldMk cId="1079351437" sldId="296"/>
        </pc:sldMkLst>
        <pc:spChg chg="del">
          <ac:chgData name="정 찬훈" userId="8f14022f874ec5ff" providerId="LiveId" clId="{8E8FED8D-C1C5-4CB6-8294-79937CC80CFE}" dt="2023-01-26T09:46:00.997" v="20025" actId="478"/>
          <ac:spMkLst>
            <pc:docMk/>
            <pc:sldMk cId="1079351437" sldId="296"/>
            <ac:spMk id="2" creationId="{20CFBB77-7AF7-5ED5-4A19-6559657846A6}"/>
          </ac:spMkLst>
        </pc:spChg>
        <pc:spChg chg="del">
          <ac:chgData name="정 찬훈" userId="8f14022f874ec5ff" providerId="LiveId" clId="{8E8FED8D-C1C5-4CB6-8294-79937CC80CFE}" dt="2023-01-26T09:46:01.671" v="20026" actId="478"/>
          <ac:spMkLst>
            <pc:docMk/>
            <pc:sldMk cId="1079351437" sldId="296"/>
            <ac:spMk id="3" creationId="{909B6E05-D581-4F16-74E4-85DA4300CE61}"/>
          </ac:spMkLst>
        </pc:spChg>
        <pc:spChg chg="add mod">
          <ac:chgData name="정 찬훈" userId="8f14022f874ec5ff" providerId="LiveId" clId="{8E8FED8D-C1C5-4CB6-8294-79937CC80CFE}" dt="2023-01-26T09:46:20.340" v="20056" actId="1076"/>
          <ac:spMkLst>
            <pc:docMk/>
            <pc:sldMk cId="1079351437" sldId="296"/>
            <ac:spMk id="4" creationId="{6020EA43-1887-8460-B25E-71AFEB6B95B3}"/>
          </ac:spMkLst>
        </pc:spChg>
      </pc:sldChg>
      <pc:sldChg chg="addSp delSp modSp new del mod">
        <pc:chgData name="정 찬훈" userId="8f14022f874ec5ff" providerId="LiveId" clId="{8E8FED8D-C1C5-4CB6-8294-79937CC80CFE}" dt="2023-01-26T09:40:06.438" v="19740" actId="2696"/>
        <pc:sldMkLst>
          <pc:docMk/>
          <pc:sldMk cId="1558937708" sldId="296"/>
        </pc:sldMkLst>
        <pc:spChg chg="del">
          <ac:chgData name="정 찬훈" userId="8f14022f874ec5ff" providerId="LiveId" clId="{8E8FED8D-C1C5-4CB6-8294-79937CC80CFE}" dt="2023-01-26T09:39:15.932" v="19732" actId="478"/>
          <ac:spMkLst>
            <pc:docMk/>
            <pc:sldMk cId="1558937708" sldId="296"/>
            <ac:spMk id="2" creationId="{E3D9D7FD-2E89-2F51-6BE4-CE8AF382ACBC}"/>
          </ac:spMkLst>
        </pc:spChg>
        <pc:spChg chg="del">
          <ac:chgData name="정 찬훈" userId="8f14022f874ec5ff" providerId="LiveId" clId="{8E8FED8D-C1C5-4CB6-8294-79937CC80CFE}" dt="2023-01-26T09:39:16.527" v="19733" actId="478"/>
          <ac:spMkLst>
            <pc:docMk/>
            <pc:sldMk cId="1558937708" sldId="296"/>
            <ac:spMk id="3" creationId="{4019B9F2-6990-7BF5-F96D-AD95E8EEA435}"/>
          </ac:spMkLst>
        </pc:spChg>
        <pc:graphicFrameChg chg="add mod">
          <ac:chgData name="정 찬훈" userId="8f14022f874ec5ff" providerId="LiveId" clId="{8E8FED8D-C1C5-4CB6-8294-79937CC80CFE}" dt="2023-01-26T09:39:22.364" v="19735" actId="1957"/>
          <ac:graphicFrameMkLst>
            <pc:docMk/>
            <pc:sldMk cId="1558937708" sldId="296"/>
            <ac:graphicFrameMk id="6" creationId="{F43772BE-BA69-D461-F7F2-D337345DE733}"/>
          </ac:graphicFrameMkLst>
        </pc:graphicFrameChg>
      </pc:sldChg>
      <pc:sldChg chg="addSp delSp new del mod">
        <pc:chgData name="정 찬훈" userId="8f14022f874ec5ff" providerId="LiveId" clId="{8E8FED8D-C1C5-4CB6-8294-79937CC80CFE}" dt="2023-01-26T09:39:12.464" v="19729" actId="680"/>
        <pc:sldMkLst>
          <pc:docMk/>
          <pc:sldMk cId="1891862879" sldId="296"/>
        </pc:sldMkLst>
        <pc:spChg chg="add del">
          <ac:chgData name="정 찬훈" userId="8f14022f874ec5ff" providerId="LiveId" clId="{8E8FED8D-C1C5-4CB6-8294-79937CC80CFE}" dt="2023-01-26T09:39:04.475" v="19724" actId="478"/>
          <ac:spMkLst>
            <pc:docMk/>
            <pc:sldMk cId="1891862879" sldId="296"/>
            <ac:spMk id="2" creationId="{85E073EB-4FFB-C097-D807-5B0DEBF79B3C}"/>
          </ac:spMkLst>
        </pc:spChg>
        <pc:spChg chg="add del">
          <ac:chgData name="정 찬훈" userId="8f14022f874ec5ff" providerId="LiveId" clId="{8E8FED8D-C1C5-4CB6-8294-79937CC80CFE}" dt="2023-01-26T09:39:12.178" v="19728" actId="478"/>
          <ac:spMkLst>
            <pc:docMk/>
            <pc:sldMk cId="1891862879" sldId="296"/>
            <ac:spMk id="3" creationId="{476DAA80-7C86-B82E-49E4-06F8E4B0F25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Push</a:t>
            </a:r>
            <a:r>
              <a:rPr lang="en-US" altLang="ko-KR" baseline="0" dirty="0"/>
              <a:t> Thread 3, Pop Thread 3 ( </a:t>
            </a:r>
            <a:r>
              <a:rPr lang="ko-KR" altLang="en-US" baseline="0" dirty="0"/>
              <a:t>단위 </a:t>
            </a:r>
            <a:r>
              <a:rPr lang="en-US" altLang="ko-KR" baseline="0" dirty="0"/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CriticalSection &amp; STL Stack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PUSH</c:v>
                </c:pt>
                <c:pt idx="1">
                  <c:v>POP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13638</c:v>
                </c:pt>
                <c:pt idx="1">
                  <c:v>14136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3E-4000-BC8D-B5D89D8EDB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SRWLock &amp; STL Stack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PUSH</c:v>
                </c:pt>
                <c:pt idx="1">
                  <c:v>POP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7455</c:v>
                </c:pt>
                <c:pt idx="1">
                  <c:v>8323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3E-4000-BC8D-B5D89D8EDB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LockFreeStack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PUSH</c:v>
                </c:pt>
                <c:pt idx="1">
                  <c:v>POP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5618</c:v>
                </c:pt>
                <c:pt idx="1">
                  <c:v>6732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3E-4000-BC8D-B5D89D8ED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7525327"/>
        <c:axId val="747525743"/>
      </c:barChart>
      <c:catAx>
        <c:axId val="74752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743"/>
        <c:crosses val="autoZero"/>
        <c:auto val="1"/>
        <c:lblAlgn val="ctr"/>
        <c:lblOffset val="100"/>
        <c:noMultiLvlLbl val="0"/>
      </c:catAx>
      <c:valAx>
        <c:axId val="74752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/>
              <a:t>Thread 6</a:t>
            </a:r>
            <a:r>
              <a:rPr lang="ko-KR" altLang="en-US" baseline="0" dirty="0"/>
              <a:t>개 </a:t>
            </a:r>
            <a:r>
              <a:rPr lang="en-US" altLang="ko-KR" sz="1862" b="0" i="0" u="none" strike="noStrike" baseline="0" dirty="0">
                <a:effectLst/>
              </a:rPr>
              <a:t>( </a:t>
            </a:r>
            <a:r>
              <a:rPr lang="ko-KR" altLang="ko-KR" sz="1862" b="0" i="0" u="none" strike="noStrike" baseline="0" dirty="0">
                <a:effectLst/>
              </a:rPr>
              <a:t>단위 </a:t>
            </a:r>
            <a:r>
              <a:rPr lang="en-US" altLang="ko-KR" sz="1862" b="0" i="0" u="none" strike="noStrike" baseline="0" dirty="0">
                <a:effectLst/>
              </a:rPr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new, delete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new &amp; Alloc</c:v>
                </c:pt>
                <c:pt idx="1">
                  <c:v>delete &amp; Free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</c:v>
                </c:pt>
                <c:pt idx="1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69-4E39-A31A-10BF3983E8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LockFreeObjectFreeList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new &amp; Alloc</c:v>
                </c:pt>
                <c:pt idx="1">
                  <c:v>delete &amp; Free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32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69-4E39-A31A-10BF3983E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1664639"/>
        <c:axId val="2101661311"/>
      </c:barChart>
      <c:catAx>
        <c:axId val="2101664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661311"/>
        <c:crosses val="autoZero"/>
        <c:auto val="1"/>
        <c:lblAlgn val="ctr"/>
        <c:lblOffset val="100"/>
        <c:noMultiLvlLbl val="0"/>
      </c:catAx>
      <c:valAx>
        <c:axId val="210166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664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err="1"/>
              <a:t>LockFree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MemoryFreeList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테스트 </a:t>
            </a:r>
            <a:r>
              <a:rPr lang="en-US" altLang="ko-KR" sz="1862" b="0" i="0" u="none" strike="noStrike" baseline="0" dirty="0">
                <a:effectLst/>
              </a:rPr>
              <a:t>( </a:t>
            </a:r>
            <a:r>
              <a:rPr lang="ko-KR" altLang="ko-KR" sz="1862" b="0" i="0" u="none" strike="noStrike" baseline="0" dirty="0">
                <a:effectLst/>
              </a:rPr>
              <a:t>단위 </a:t>
            </a:r>
            <a:r>
              <a:rPr lang="en-US" altLang="ko-KR" sz="1862" b="0" i="0" u="none" strike="noStrike" baseline="0" dirty="0">
                <a:effectLst/>
              </a:rPr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malloc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100Byte</c:v>
                </c:pt>
                <c:pt idx="1">
                  <c:v>500Byte</c:v>
                </c:pt>
                <c:pt idx="2">
                  <c:v>1000Byte</c:v>
                </c:pt>
                <c:pt idx="3">
                  <c:v>1500Byte</c:v>
                </c:pt>
                <c:pt idx="4">
                  <c:v>2000Byte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</c:v>
                </c:pt>
                <c:pt idx="1">
                  <c:v>114</c:v>
                </c:pt>
                <c:pt idx="2">
                  <c:v>120</c:v>
                </c:pt>
                <c:pt idx="3">
                  <c:v>127</c:v>
                </c:pt>
                <c:pt idx="4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DC-463F-BDEC-D75A1D247A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LockFreeMemoryFreeList Alloc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100Byte</c:v>
                </c:pt>
                <c:pt idx="1">
                  <c:v>500Byte</c:v>
                </c:pt>
                <c:pt idx="2">
                  <c:v>1000Byte</c:v>
                </c:pt>
                <c:pt idx="3">
                  <c:v>1500Byte</c:v>
                </c:pt>
                <c:pt idx="4">
                  <c:v>2000Byte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31</c:v>
                </c:pt>
                <c:pt idx="1">
                  <c:v>31</c:v>
                </c:pt>
                <c:pt idx="2">
                  <c:v>29</c:v>
                </c:pt>
                <c:pt idx="3">
                  <c:v>32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DC-463F-BDEC-D75A1D247A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free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100Byte</c:v>
                </c:pt>
                <c:pt idx="1">
                  <c:v>500Byte</c:v>
                </c:pt>
                <c:pt idx="2">
                  <c:v>1000Byte</c:v>
                </c:pt>
                <c:pt idx="3">
                  <c:v>1500Byte</c:v>
                </c:pt>
                <c:pt idx="4">
                  <c:v>2000Byte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32</c:v>
                </c:pt>
                <c:pt idx="1">
                  <c:v>55</c:v>
                </c:pt>
                <c:pt idx="2">
                  <c:v>56</c:v>
                </c:pt>
                <c:pt idx="3">
                  <c:v>57</c:v>
                </c:pt>
                <c:pt idx="4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DC-463F-BDEC-D75A1D247A0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LockFreeMemoryFreeList Free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100Byte</c:v>
                </c:pt>
                <c:pt idx="1">
                  <c:v>500Byte</c:v>
                </c:pt>
                <c:pt idx="2">
                  <c:v>1000Byte</c:v>
                </c:pt>
                <c:pt idx="3">
                  <c:v>1500Byte</c:v>
                </c:pt>
                <c:pt idx="4">
                  <c:v>2000Byte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13</c:v>
                </c:pt>
                <c:pt idx="1">
                  <c:v>13</c:v>
                </c:pt>
                <c:pt idx="2">
                  <c:v>12</c:v>
                </c:pt>
                <c:pt idx="3">
                  <c:v>14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DC-463F-BDEC-D75A1D247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8645295"/>
        <c:axId val="268644463"/>
      </c:barChart>
      <c:catAx>
        <c:axId val="26864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8644463"/>
        <c:crosses val="autoZero"/>
        <c:auto val="1"/>
        <c:lblAlgn val="ctr"/>
        <c:lblOffset val="100"/>
        <c:noMultiLvlLbl val="0"/>
      </c:catAx>
      <c:valAx>
        <c:axId val="268644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8645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A*</a:t>
            </a:r>
            <a:r>
              <a:rPr lang="en-US" altLang="ko-KR" baseline="0" dirty="0"/>
              <a:t> Search &amp; Jump Point Search </a:t>
            </a:r>
            <a:r>
              <a:rPr lang="ko-KR" altLang="en-US" baseline="0" dirty="0"/>
              <a:t>성능 비교 </a:t>
            </a:r>
            <a:r>
              <a:rPr lang="en-US" altLang="ko-KR" sz="1862" b="0" i="0" u="none" strike="noStrike" baseline="0" dirty="0">
                <a:effectLst/>
              </a:rPr>
              <a:t>( </a:t>
            </a:r>
            <a:r>
              <a:rPr lang="ko-KR" altLang="ko-KR" sz="1862" b="0" i="0" u="none" strike="noStrike" baseline="0" dirty="0">
                <a:effectLst/>
              </a:rPr>
              <a:t>단위 </a:t>
            </a:r>
            <a:r>
              <a:rPr lang="en-US" altLang="ko-KR" sz="1862" b="0" i="0" u="none" strike="noStrike" baseline="0" dirty="0">
                <a:effectLst/>
              </a:rPr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A* Search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Map_1</c:v>
                </c:pt>
                <c:pt idx="1">
                  <c:v>Map_2</c:v>
                </c:pt>
                <c:pt idx="2">
                  <c:v>Map_3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267778</c:v>
                </c:pt>
                <c:pt idx="1">
                  <c:v>241826</c:v>
                </c:pt>
                <c:pt idx="2">
                  <c:v>177967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AB-4DA8-84C9-D2BE5BDA03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Jump Point Search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Map_1</c:v>
                </c:pt>
                <c:pt idx="1">
                  <c:v>Map_2</c:v>
                </c:pt>
                <c:pt idx="2">
                  <c:v>Map_3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6464</c:v>
                </c:pt>
                <c:pt idx="1">
                  <c:v>4244</c:v>
                </c:pt>
                <c:pt idx="2">
                  <c:v>3775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AB-4DA8-84C9-D2BE5BDA03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2332319"/>
        <c:axId val="712333151"/>
      </c:barChart>
      <c:catAx>
        <c:axId val="712332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2333151"/>
        <c:crosses val="autoZero"/>
        <c:auto val="1"/>
        <c:lblAlgn val="ctr"/>
        <c:lblOffset val="100"/>
        <c:noMultiLvlLbl val="0"/>
      </c:catAx>
      <c:valAx>
        <c:axId val="712333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2332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Push</a:t>
            </a:r>
            <a:r>
              <a:rPr lang="en-US" altLang="ko-KR" baseline="0" dirty="0"/>
              <a:t> Thread 4, Pop Thread 2 ( </a:t>
            </a:r>
            <a:r>
              <a:rPr lang="ko-KR" altLang="en-US" baseline="0" dirty="0"/>
              <a:t>단위 </a:t>
            </a:r>
            <a:r>
              <a:rPr lang="en-US" altLang="ko-KR" baseline="0" dirty="0"/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CriticalSection &amp; STL Stack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PUSH</c:v>
                </c:pt>
                <c:pt idx="1">
                  <c:v>POP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13322</c:v>
                </c:pt>
                <c:pt idx="1">
                  <c:v>14277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F5-4EDA-A7B8-A136A8FD9F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SRWLock &amp; STL Stack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PUSH</c:v>
                </c:pt>
                <c:pt idx="1">
                  <c:v>POP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6632</c:v>
                </c:pt>
                <c:pt idx="1">
                  <c:v>7888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F5-4EDA-A7B8-A136A8FD9FA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LockFreeStack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PUSH</c:v>
                </c:pt>
                <c:pt idx="1">
                  <c:v>POP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5055</c:v>
                </c:pt>
                <c:pt idx="1">
                  <c:v>5777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F5-4EDA-A7B8-A136A8FD9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7525327"/>
        <c:axId val="747525743"/>
      </c:barChart>
      <c:catAx>
        <c:axId val="74752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743"/>
        <c:crosses val="autoZero"/>
        <c:auto val="1"/>
        <c:lblAlgn val="ctr"/>
        <c:lblOffset val="100"/>
        <c:noMultiLvlLbl val="0"/>
      </c:catAx>
      <c:valAx>
        <c:axId val="74752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Push</a:t>
            </a:r>
            <a:r>
              <a:rPr lang="en-US" altLang="ko-KR" baseline="0" dirty="0"/>
              <a:t> Thread 5, Pop Thread 1 ( </a:t>
            </a:r>
            <a:r>
              <a:rPr lang="ko-KR" altLang="en-US" baseline="0" dirty="0"/>
              <a:t>단위 </a:t>
            </a:r>
            <a:r>
              <a:rPr lang="en-US" altLang="ko-KR" baseline="0" dirty="0"/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CriticalSection &amp; STL Stack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PUSH</c:v>
                </c:pt>
                <c:pt idx="1">
                  <c:v>POP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11612</c:v>
                </c:pt>
                <c:pt idx="1">
                  <c:v>12806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A2-4733-813D-0F38BD9BC7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SRWLock &amp; STL Stack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PUSH</c:v>
                </c:pt>
                <c:pt idx="1">
                  <c:v>POP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7377</c:v>
                </c:pt>
                <c:pt idx="1">
                  <c:v>8184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A2-4733-813D-0F38BD9BC7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LockFreeStack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PUSH</c:v>
                </c:pt>
                <c:pt idx="1">
                  <c:v>POP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5276</c:v>
                </c:pt>
                <c:pt idx="1">
                  <c:v>5436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A2-4733-813D-0F38BD9BC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7525327"/>
        <c:axId val="747525743"/>
      </c:barChart>
      <c:catAx>
        <c:axId val="74752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743"/>
        <c:crosses val="autoZero"/>
        <c:auto val="1"/>
        <c:lblAlgn val="ctr"/>
        <c:lblOffset val="100"/>
        <c:noMultiLvlLbl val="0"/>
      </c:catAx>
      <c:valAx>
        <c:axId val="74752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 err="1"/>
              <a:t>Enq</a:t>
            </a:r>
            <a:r>
              <a:rPr lang="en-US" altLang="ko-KR" baseline="0" dirty="0"/>
              <a:t> Thread 3, </a:t>
            </a:r>
            <a:r>
              <a:rPr lang="en-US" altLang="ko-KR" baseline="0" dirty="0" err="1"/>
              <a:t>Deq</a:t>
            </a:r>
            <a:r>
              <a:rPr lang="en-US" altLang="ko-KR" baseline="0" dirty="0"/>
              <a:t> Thread 3 ( </a:t>
            </a:r>
            <a:r>
              <a:rPr lang="ko-KR" altLang="en-US" baseline="0" dirty="0"/>
              <a:t>단위 </a:t>
            </a:r>
            <a:r>
              <a:rPr lang="en-US" altLang="ko-KR" baseline="0" dirty="0"/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CriticalSection &amp; STL Queue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Enq</c:v>
                </c:pt>
                <c:pt idx="1">
                  <c:v>Deq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7112</c:v>
                </c:pt>
                <c:pt idx="1">
                  <c:v>6642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25-4521-B453-079D997B49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SRWLock &amp; STL Queue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Enq</c:v>
                </c:pt>
                <c:pt idx="1">
                  <c:v>Deq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5128</c:v>
                </c:pt>
                <c:pt idx="1">
                  <c:v>4658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25-4521-B453-079D997B49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LockFreeQueue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Enq</c:v>
                </c:pt>
                <c:pt idx="1">
                  <c:v>Deq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4778</c:v>
                </c:pt>
                <c:pt idx="1">
                  <c:v>4778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25-4521-B453-079D997B4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7525327"/>
        <c:axId val="747525743"/>
      </c:barChart>
      <c:catAx>
        <c:axId val="74752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743"/>
        <c:crosses val="autoZero"/>
        <c:auto val="1"/>
        <c:lblAlgn val="ctr"/>
        <c:lblOffset val="100"/>
        <c:noMultiLvlLbl val="0"/>
      </c:catAx>
      <c:valAx>
        <c:axId val="74752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 err="1"/>
              <a:t>Enq</a:t>
            </a:r>
            <a:r>
              <a:rPr lang="en-US" altLang="ko-KR" baseline="0" dirty="0"/>
              <a:t> Thread 4, </a:t>
            </a:r>
            <a:r>
              <a:rPr lang="en-US" altLang="ko-KR" baseline="0" dirty="0" err="1"/>
              <a:t>Deq</a:t>
            </a:r>
            <a:r>
              <a:rPr lang="en-US" altLang="ko-KR" baseline="0" dirty="0"/>
              <a:t> Thread 2 ( </a:t>
            </a:r>
            <a:r>
              <a:rPr lang="ko-KR" altLang="en-US" baseline="0" dirty="0"/>
              <a:t>단위 </a:t>
            </a:r>
            <a:r>
              <a:rPr lang="en-US" altLang="ko-KR" baseline="0" dirty="0"/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CriticalSection &amp; STL Queue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Enq</c:v>
                </c:pt>
                <c:pt idx="1">
                  <c:v>Deq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6761</c:v>
                </c:pt>
                <c:pt idx="1">
                  <c:v>8065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52-4089-8796-5B7F5A026F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SRWLock &amp; STL Queue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Enq</c:v>
                </c:pt>
                <c:pt idx="1">
                  <c:v>Deq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3618</c:v>
                </c:pt>
                <c:pt idx="1">
                  <c:v>4398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52-4089-8796-5B7F5A026F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LockFreeQueue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Enq</c:v>
                </c:pt>
                <c:pt idx="1">
                  <c:v>Deq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4199</c:v>
                </c:pt>
                <c:pt idx="1">
                  <c:v>3320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52-4089-8796-5B7F5A026F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7525327"/>
        <c:axId val="747525743"/>
      </c:barChart>
      <c:catAx>
        <c:axId val="74752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743"/>
        <c:crosses val="autoZero"/>
        <c:auto val="1"/>
        <c:lblAlgn val="ctr"/>
        <c:lblOffset val="100"/>
        <c:noMultiLvlLbl val="0"/>
      </c:catAx>
      <c:valAx>
        <c:axId val="74752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 err="1"/>
              <a:t>Enq</a:t>
            </a:r>
            <a:r>
              <a:rPr lang="en-US" altLang="ko-KR" baseline="0" dirty="0"/>
              <a:t> Thread 5, </a:t>
            </a:r>
            <a:r>
              <a:rPr lang="en-US" altLang="ko-KR" baseline="0" dirty="0" err="1"/>
              <a:t>Deq</a:t>
            </a:r>
            <a:r>
              <a:rPr lang="en-US" altLang="ko-KR" baseline="0" dirty="0"/>
              <a:t> Thread 1 ( </a:t>
            </a:r>
            <a:r>
              <a:rPr lang="ko-KR" altLang="en-US" baseline="0" dirty="0"/>
              <a:t>단위 </a:t>
            </a:r>
            <a:r>
              <a:rPr lang="en-US" altLang="ko-KR" baseline="0" dirty="0"/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CriticalSection &amp; STL Queue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Enq</c:v>
                </c:pt>
                <c:pt idx="1">
                  <c:v>Deq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7964</c:v>
                </c:pt>
                <c:pt idx="1">
                  <c:v>9203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1F-489C-AF00-6EDD441163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SRWLock &amp; STL Queue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Enq</c:v>
                </c:pt>
                <c:pt idx="1">
                  <c:v>Deq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3351</c:v>
                </c:pt>
                <c:pt idx="1">
                  <c:v>3678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1F-489C-AF00-6EDD441163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LockFreeQueue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Enq</c:v>
                </c:pt>
                <c:pt idx="1">
                  <c:v>Deq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5709</c:v>
                </c:pt>
                <c:pt idx="1">
                  <c:v>1783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1F-489C-AF00-6EDD44116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7525327"/>
        <c:axId val="747525743"/>
      </c:barChart>
      <c:catAx>
        <c:axId val="74752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743"/>
        <c:crosses val="autoZero"/>
        <c:auto val="1"/>
        <c:lblAlgn val="ctr"/>
        <c:lblOffset val="100"/>
        <c:noMultiLvlLbl val="0"/>
      </c:catAx>
      <c:valAx>
        <c:axId val="74752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525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Single</a:t>
            </a:r>
            <a:r>
              <a:rPr lang="en-US" altLang="ko-KR" baseline="0" dirty="0"/>
              <a:t> Thread </a:t>
            </a:r>
            <a:r>
              <a:rPr lang="en-US" altLang="ko-KR" sz="1862" b="0" i="0" u="none" strike="noStrike" baseline="0" dirty="0">
                <a:effectLst/>
              </a:rPr>
              <a:t>( </a:t>
            </a:r>
            <a:r>
              <a:rPr lang="ko-KR" altLang="ko-KR" sz="1862" b="0" i="0" u="none" strike="noStrike" baseline="0" dirty="0">
                <a:effectLst/>
              </a:rPr>
              <a:t>단위 </a:t>
            </a:r>
            <a:r>
              <a:rPr lang="en-US" altLang="ko-KR" sz="1862" b="0" i="0" u="none" strike="noStrike" baseline="0" dirty="0">
                <a:effectLst/>
              </a:rPr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new, delete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new &amp; Alloc</c:v>
                </c:pt>
                <c:pt idx="1">
                  <c:v>delete &amp; Free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DC-4BA9-90FC-B8DDF3BBBD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LockFreeObjectFreeList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new &amp; Alloc</c:v>
                </c:pt>
                <c:pt idx="1">
                  <c:v>delete &amp; Free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17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DDC-4BA9-90FC-B8DDF3BBB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1664639"/>
        <c:axId val="2101661311"/>
      </c:barChart>
      <c:catAx>
        <c:axId val="2101664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661311"/>
        <c:crosses val="autoZero"/>
        <c:auto val="1"/>
        <c:lblAlgn val="ctr"/>
        <c:lblOffset val="100"/>
        <c:noMultiLvlLbl val="0"/>
      </c:catAx>
      <c:valAx>
        <c:axId val="210166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664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/>
              <a:t>Thread 6</a:t>
            </a:r>
            <a:r>
              <a:rPr lang="ko-KR" altLang="en-US" baseline="0" dirty="0"/>
              <a:t>개 </a:t>
            </a:r>
            <a:r>
              <a:rPr lang="en-US" altLang="ko-KR" sz="1862" b="0" i="0" u="none" strike="noStrike" baseline="0" dirty="0">
                <a:effectLst/>
              </a:rPr>
              <a:t>( </a:t>
            </a:r>
            <a:r>
              <a:rPr lang="ko-KR" altLang="ko-KR" sz="1862" b="0" i="0" u="none" strike="noStrike" baseline="0" dirty="0">
                <a:effectLst/>
              </a:rPr>
              <a:t>단위 </a:t>
            </a:r>
            <a:r>
              <a:rPr lang="en-US" altLang="ko-KR" sz="1862" b="0" i="0" u="none" strike="noStrike" baseline="0" dirty="0">
                <a:effectLst/>
              </a:rPr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new, delete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new &amp; Alloc</c:v>
                </c:pt>
                <c:pt idx="1">
                  <c:v>delete &amp; Free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</c:v>
                </c:pt>
                <c:pt idx="1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05-4B00-B267-8BF1A94C4F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LockFreeObjectFreeList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new &amp; Alloc</c:v>
                </c:pt>
                <c:pt idx="1">
                  <c:v>delete &amp; Free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963</c:v>
                </c:pt>
                <c:pt idx="1">
                  <c:v>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05-4B00-B267-8BF1A94C4F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1664639"/>
        <c:axId val="2101661311"/>
      </c:barChart>
      <c:catAx>
        <c:axId val="2101664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661311"/>
        <c:crosses val="autoZero"/>
        <c:auto val="1"/>
        <c:lblAlgn val="ctr"/>
        <c:lblOffset val="100"/>
        <c:noMultiLvlLbl val="0"/>
      </c:catAx>
      <c:valAx>
        <c:axId val="210166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664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Single</a:t>
            </a:r>
            <a:r>
              <a:rPr lang="en-US" altLang="ko-KR" baseline="0" dirty="0"/>
              <a:t> Thread </a:t>
            </a:r>
            <a:r>
              <a:rPr lang="en-US" altLang="ko-KR" sz="1862" b="0" i="0" u="none" strike="noStrike" baseline="0" dirty="0">
                <a:effectLst/>
              </a:rPr>
              <a:t>( </a:t>
            </a:r>
            <a:r>
              <a:rPr lang="ko-KR" altLang="ko-KR" sz="1862" b="0" i="0" u="none" strike="noStrike" baseline="0" dirty="0">
                <a:effectLst/>
              </a:rPr>
              <a:t>단위 </a:t>
            </a:r>
            <a:r>
              <a:rPr lang="en-US" altLang="ko-KR" sz="1862" b="0" i="0" u="none" strike="noStrike" baseline="0" dirty="0">
                <a:effectLst/>
              </a:rPr>
              <a:t>㎲ 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new, delete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new &amp; Alloc</c:v>
                </c:pt>
                <c:pt idx="1">
                  <c:v>delete &amp; Free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3E-4865-B5FD-9936A13900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TLSLockFreeObjectFreeList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new &amp; Alloc</c:v>
                </c:pt>
                <c:pt idx="1">
                  <c:v>delete &amp; Free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10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3E-4865-B5FD-9936A1390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1664639"/>
        <c:axId val="2101661311"/>
      </c:barChart>
      <c:catAx>
        <c:axId val="2101664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661311"/>
        <c:crosses val="autoZero"/>
        <c:auto val="1"/>
        <c:lblAlgn val="ctr"/>
        <c:lblOffset val="100"/>
        <c:noMultiLvlLbl val="0"/>
      </c:catAx>
      <c:valAx>
        <c:axId val="210166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664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219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89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3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78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83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1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408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6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02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48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3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56CD0-44E1-4B2C-8C96-F7EB0FFDF7F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209A0-8AE7-4292-9669-2101767416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53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h5158/GDB/tree/master/Library/LockFreeQueue" TargetMode="External"/><Relationship Id="rId2" Type="http://schemas.openxmlformats.org/officeDocument/2006/relationships/hyperlink" Target="https://github.com/jch5158/GDB/tree/master/Library/LockFreeStac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ch5158/GameServerPortfolio/tree/master/Library/LockFreeFreeList" TargetMode="External"/><Relationship Id="rId4" Type="http://schemas.openxmlformats.org/officeDocument/2006/relationships/hyperlink" Target="https://github.com/jch5158/GDB/tree/master/Library/LockFreeObjectFreeLis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anilla-tech.tistory.com/" TargetMode="External"/><Relationship Id="rId2" Type="http://schemas.openxmlformats.org/officeDocument/2006/relationships/hyperlink" Target="https://github.com/jch515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VawZLyN3VY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www.youtube.com/watch?v=F5DdW54S2K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github.com/jch5158/GDB/tree/master/JumpPointSearch" TargetMode="External"/><Relationship Id="rId4" Type="http://schemas.openxmlformats.org/officeDocument/2006/relationships/hyperlink" Target="https://github.com/jch5158/GDB/tree/master/ASta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2MeoH4l7do" TargetMode="External"/><Relationship Id="rId2" Type="http://schemas.openxmlformats.org/officeDocument/2006/relationships/hyperlink" Target="https://watching.pe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jch5158/watch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80199-D40A-B3B9-ADBC-01C96ADD96A1}"/>
              </a:ext>
            </a:extLst>
          </p:cNvPr>
          <p:cNvSpPr txBox="1"/>
          <p:nvPr/>
        </p:nvSpPr>
        <p:spPr>
          <a:xfrm>
            <a:off x="1349430" y="2001444"/>
            <a:ext cx="94931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/>
              <a:t>WEB DEVELOPER PORTFOLIO</a:t>
            </a:r>
            <a:endParaRPr lang="ko-KR" altLang="en-US" sz="5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28B39-8975-839A-1569-97A71C0DB04A}"/>
              </a:ext>
            </a:extLst>
          </p:cNvPr>
          <p:cNvSpPr txBox="1"/>
          <p:nvPr/>
        </p:nvSpPr>
        <p:spPr>
          <a:xfrm>
            <a:off x="1349429" y="3903342"/>
            <a:ext cx="949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정찬훈</a:t>
            </a:r>
          </a:p>
        </p:txBody>
      </p:sp>
    </p:spTree>
    <p:extLst>
      <p:ext uri="{BB962C8B-B14F-4D97-AF65-F5344CB8AC3E}">
        <p14:creationId xmlns:p14="http://schemas.microsoft.com/office/powerpoint/2010/main" val="46885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F47BE1-36B6-6E5D-5D19-051C2D60A789}"/>
              </a:ext>
            </a:extLst>
          </p:cNvPr>
          <p:cNvSpPr txBox="1"/>
          <p:nvPr/>
        </p:nvSpPr>
        <p:spPr>
          <a:xfrm>
            <a:off x="0" y="0"/>
            <a:ext cx="432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ko-KR" altLang="en-US" dirty="0"/>
              <a:t>로그인</a:t>
            </a:r>
            <a:endParaRPr lang="ko-KR" alt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FD122A-96EE-9D96-D92A-66A378F8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8" y="1666874"/>
            <a:ext cx="3706070" cy="38107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9BCEFE5-9FA6-D59A-7D68-645FB8706CF1}"/>
              </a:ext>
            </a:extLst>
          </p:cNvPr>
          <p:cNvGrpSpPr/>
          <p:nvPr/>
        </p:nvGrpSpPr>
        <p:grpSpPr>
          <a:xfrm>
            <a:off x="5431984" y="2415320"/>
            <a:ext cx="2989385" cy="2009774"/>
            <a:chOff x="4554415" y="2386380"/>
            <a:chExt cx="2989385" cy="200977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B0E4C73-243C-CA3E-3921-DCA27F85ADA8}"/>
                </a:ext>
              </a:extLst>
            </p:cNvPr>
            <p:cNvSpPr/>
            <p:nvPr/>
          </p:nvSpPr>
          <p:spPr>
            <a:xfrm>
              <a:off x="4554415" y="2672862"/>
              <a:ext cx="2989385" cy="1723292"/>
            </a:xfrm>
            <a:prstGeom prst="roundRect">
              <a:avLst>
                <a:gd name="adj" fmla="val 663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AAF3FD-F749-F174-4099-91F609BE2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359" y="2386380"/>
              <a:ext cx="1364204" cy="5729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E8E5C-4736-F50E-8E6C-8D3C23118423}"/>
                </a:ext>
              </a:extLst>
            </p:cNvPr>
            <p:cNvSpPr txBox="1"/>
            <p:nvPr/>
          </p:nvSpPr>
          <p:spPr>
            <a:xfrm>
              <a:off x="5027734" y="3272898"/>
              <a:ext cx="2136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Web Server</a:t>
              </a:r>
              <a:endParaRPr lang="ko-KR" altLang="en-US" sz="2800" b="1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E1AEA70-8C84-CC5A-3234-CAE23C3C2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484" y="572697"/>
            <a:ext cx="1632546" cy="13781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455E74-CACC-9C3D-0A08-21395E41A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249" y="4808100"/>
            <a:ext cx="1339016" cy="133901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BCF1E59-E3C6-A4B2-FED4-6CE3E1F1B0C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04928" y="3563448"/>
            <a:ext cx="1627056" cy="87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ABC330-2993-3A72-D7BC-D228EA4D1768}"/>
              </a:ext>
            </a:extLst>
          </p:cNvPr>
          <p:cNvSpPr txBox="1"/>
          <p:nvPr/>
        </p:nvSpPr>
        <p:spPr>
          <a:xfrm>
            <a:off x="3879465" y="3150522"/>
            <a:ext cx="147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로그인 요청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907BF95-AEF2-3B68-669D-4A7DF9DD91F6}"/>
              </a:ext>
            </a:extLst>
          </p:cNvPr>
          <p:cNvCxnSpPr>
            <a:cxnSpLocks/>
          </p:cNvCxnSpPr>
          <p:nvPr/>
        </p:nvCxnSpPr>
        <p:spPr>
          <a:xfrm flipV="1">
            <a:off x="7789985" y="1093715"/>
            <a:ext cx="1912499" cy="1457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C361607-B8EC-810E-755E-E4EBBE005EB7}"/>
              </a:ext>
            </a:extLst>
          </p:cNvPr>
          <p:cNvCxnSpPr>
            <a:cxnSpLocks/>
            <a:stCxn id="12" idx="1"/>
            <a:endCxn id="8" idx="2"/>
          </p:cNvCxnSpPr>
          <p:nvPr/>
        </p:nvCxnSpPr>
        <p:spPr>
          <a:xfrm rot="10800000">
            <a:off x="6926677" y="4425094"/>
            <a:ext cx="2922572" cy="105251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CC2982-DCF0-5803-5004-DA43E32F2CAA}"/>
              </a:ext>
            </a:extLst>
          </p:cNvPr>
          <p:cNvSpPr txBox="1"/>
          <p:nvPr/>
        </p:nvSpPr>
        <p:spPr>
          <a:xfrm>
            <a:off x="7648972" y="5089755"/>
            <a:ext cx="147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회원 조회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E97CB5-E93D-1C43-EC2E-1F95977340CA}"/>
              </a:ext>
            </a:extLst>
          </p:cNvPr>
          <p:cNvSpPr txBox="1"/>
          <p:nvPr/>
        </p:nvSpPr>
        <p:spPr>
          <a:xfrm rot="19344613">
            <a:off x="7455113" y="1217054"/>
            <a:ext cx="221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세션 저장</a:t>
            </a:r>
            <a:endParaRPr lang="en-US" altLang="ko-KR" sz="1600" dirty="0"/>
          </a:p>
          <a:p>
            <a:pPr algn="ctr"/>
            <a:r>
              <a:rPr lang="en-US" altLang="ko-KR" sz="1600" dirty="0"/>
              <a:t>( </a:t>
            </a:r>
            <a:r>
              <a:rPr lang="ko-KR" altLang="en-US" sz="1600" dirty="0"/>
              <a:t>유효기간 </a:t>
            </a:r>
            <a:r>
              <a:rPr lang="en-US" altLang="ko-KR" sz="1600" dirty="0"/>
              <a:t>15</a:t>
            </a:r>
            <a:r>
              <a:rPr lang="ko-KR" altLang="en-US" sz="1600" dirty="0"/>
              <a:t>일</a:t>
            </a:r>
            <a:r>
              <a:rPr lang="en-US" altLang="ko-KR" sz="1600" dirty="0"/>
              <a:t> 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3656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AEC61F-9A37-23C2-3275-F6C4EA5A97E8}"/>
              </a:ext>
            </a:extLst>
          </p:cNvPr>
          <p:cNvSpPr txBox="1"/>
          <p:nvPr/>
        </p:nvSpPr>
        <p:spPr>
          <a:xfrm>
            <a:off x="0" y="0"/>
            <a:ext cx="432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ko-KR" altLang="en-US" dirty="0"/>
              <a:t>회원정보 수정</a:t>
            </a:r>
            <a:endParaRPr lang="ko-KR" alt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A76E6-BE3B-38E9-3509-1969ACF2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94" y="672405"/>
            <a:ext cx="2805048" cy="31574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1C2EDAE-FC6D-B63D-2B15-4720C07DBA97}"/>
              </a:ext>
            </a:extLst>
          </p:cNvPr>
          <p:cNvGrpSpPr/>
          <p:nvPr/>
        </p:nvGrpSpPr>
        <p:grpSpPr>
          <a:xfrm>
            <a:off x="5869836" y="2424113"/>
            <a:ext cx="2989385" cy="2009774"/>
            <a:chOff x="4554415" y="2386380"/>
            <a:chExt cx="2989385" cy="200977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1E0754E-6976-FA9C-996B-71E7B5367786}"/>
                </a:ext>
              </a:extLst>
            </p:cNvPr>
            <p:cNvSpPr/>
            <p:nvPr/>
          </p:nvSpPr>
          <p:spPr>
            <a:xfrm>
              <a:off x="4554415" y="2672862"/>
              <a:ext cx="2989385" cy="1723292"/>
            </a:xfrm>
            <a:prstGeom prst="roundRect">
              <a:avLst>
                <a:gd name="adj" fmla="val 663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E1EF15-43E4-CE3C-4E64-DB4A38E6A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359" y="2386380"/>
              <a:ext cx="1364204" cy="5729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125BA1-4AD7-4C46-8DF4-BF443A6B8999}"/>
                </a:ext>
              </a:extLst>
            </p:cNvPr>
            <p:cNvSpPr txBox="1"/>
            <p:nvPr/>
          </p:nvSpPr>
          <p:spPr>
            <a:xfrm>
              <a:off x="5027734" y="3272898"/>
              <a:ext cx="2136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Web Server</a:t>
              </a:r>
              <a:endParaRPr lang="ko-KR" altLang="en-US" sz="2800" b="1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5B08DC8-DBE4-C5CB-A8F1-0B0F3F98B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984" y="280234"/>
            <a:ext cx="1339016" cy="13390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0DD385-58EF-1E6D-1A11-BFCE3008A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88" y="5353050"/>
            <a:ext cx="1804090" cy="135306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3625C9D-D9B0-A192-81E5-89CD0663C5CB}"/>
              </a:ext>
            </a:extLst>
          </p:cNvPr>
          <p:cNvCxnSpPr>
            <a:cxnSpLocks/>
          </p:cNvCxnSpPr>
          <p:nvPr/>
        </p:nvCxnSpPr>
        <p:spPr>
          <a:xfrm>
            <a:off x="3647147" y="3429000"/>
            <a:ext cx="222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F6F0E5-75AC-35E5-6C59-7A2EFDA5C0DA}"/>
              </a:ext>
            </a:extLst>
          </p:cNvPr>
          <p:cNvSpPr txBox="1"/>
          <p:nvPr/>
        </p:nvSpPr>
        <p:spPr>
          <a:xfrm>
            <a:off x="3725969" y="2849720"/>
            <a:ext cx="2054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닉네임 중복확인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/>
              <a:t>회원정보 수정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2DF0656-D56F-DE3C-49E6-1E26F14FD668}"/>
              </a:ext>
            </a:extLst>
          </p:cNvPr>
          <p:cNvCxnSpPr>
            <a:cxnSpLocks/>
          </p:cNvCxnSpPr>
          <p:nvPr/>
        </p:nvCxnSpPr>
        <p:spPr>
          <a:xfrm flipH="1">
            <a:off x="3647147" y="3856637"/>
            <a:ext cx="222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1F5F42B-2B63-84BC-1484-FE2443B9A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45" y="3407138"/>
            <a:ext cx="3187002" cy="293951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7953577-8E7A-0798-9F38-DCBC900A70D0}"/>
              </a:ext>
            </a:extLst>
          </p:cNvPr>
          <p:cNvCxnSpPr>
            <a:cxnSpLocks/>
          </p:cNvCxnSpPr>
          <p:nvPr/>
        </p:nvCxnSpPr>
        <p:spPr>
          <a:xfrm flipV="1">
            <a:off x="8526418" y="1381125"/>
            <a:ext cx="1480162" cy="1186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03F3A10-5F0E-0803-DB36-D054B9D0BF30}"/>
              </a:ext>
            </a:extLst>
          </p:cNvPr>
          <p:cNvCxnSpPr>
            <a:cxnSpLocks/>
          </p:cNvCxnSpPr>
          <p:nvPr/>
        </p:nvCxnSpPr>
        <p:spPr>
          <a:xfrm flipH="1">
            <a:off x="8935296" y="1885950"/>
            <a:ext cx="1466004" cy="12086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15045BC-C755-F41F-38B2-286E8D8CC681}"/>
              </a:ext>
            </a:extLst>
          </p:cNvPr>
          <p:cNvSpPr txBox="1"/>
          <p:nvPr/>
        </p:nvSpPr>
        <p:spPr>
          <a:xfrm rot="19221971">
            <a:off x="7672153" y="1716672"/>
            <a:ext cx="2683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데이터 조회</a:t>
            </a:r>
            <a:r>
              <a:rPr lang="en-US" altLang="ko-KR" sz="1600" dirty="0"/>
              <a:t>, </a:t>
            </a:r>
            <a:r>
              <a:rPr lang="ko-KR" altLang="en-US" sz="1600" dirty="0"/>
              <a:t>업데이트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098D3B6-F6CF-47B0-216F-424C108FB25B}"/>
              </a:ext>
            </a:extLst>
          </p:cNvPr>
          <p:cNvCxnSpPr>
            <a:cxnSpLocks/>
          </p:cNvCxnSpPr>
          <p:nvPr/>
        </p:nvCxnSpPr>
        <p:spPr>
          <a:xfrm>
            <a:off x="8958170" y="4433887"/>
            <a:ext cx="1364814" cy="10429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F5114B4-9872-AA1A-78AA-8A9E34E9D43E}"/>
              </a:ext>
            </a:extLst>
          </p:cNvPr>
          <p:cNvSpPr txBox="1"/>
          <p:nvPr/>
        </p:nvSpPr>
        <p:spPr>
          <a:xfrm rot="2259268">
            <a:off x="8686908" y="4411414"/>
            <a:ext cx="248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유저 이미지 파일 삭제 </a:t>
            </a:r>
            <a:r>
              <a:rPr lang="en-US" altLang="ko-KR" sz="1600" dirty="0"/>
              <a:t>&amp; </a:t>
            </a:r>
            <a:r>
              <a:rPr lang="ko-KR" altLang="en-US" sz="1600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6159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3BDC4F-2AF6-174E-52FC-D1ECD5987DDA}"/>
              </a:ext>
            </a:extLst>
          </p:cNvPr>
          <p:cNvSpPr txBox="1"/>
          <p:nvPr/>
        </p:nvSpPr>
        <p:spPr>
          <a:xfrm>
            <a:off x="0" y="0"/>
            <a:ext cx="336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ko-KR" altLang="en-US" dirty="0"/>
              <a:t>프로필</a:t>
            </a:r>
            <a:endParaRPr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9922C3-E354-7A46-499F-D8DC449C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2" y="1085850"/>
            <a:ext cx="7980216" cy="4343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EB348E-3561-2AD9-506B-0C5B8E51EF69}"/>
              </a:ext>
            </a:extLst>
          </p:cNvPr>
          <p:cNvSpPr/>
          <p:nvPr/>
        </p:nvSpPr>
        <p:spPr>
          <a:xfrm>
            <a:off x="1695451" y="2343150"/>
            <a:ext cx="4829174" cy="952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D71D602-3AB2-EE43-32B0-99B21FAE2D84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rot="5400000" flipH="1" flipV="1">
            <a:off x="6020498" y="-167384"/>
            <a:ext cx="600074" cy="442099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2C5304-F91E-8C66-7A49-81963D6751BA}"/>
              </a:ext>
            </a:extLst>
          </p:cNvPr>
          <p:cNvSpPr txBox="1"/>
          <p:nvPr/>
        </p:nvSpPr>
        <p:spPr>
          <a:xfrm>
            <a:off x="8531032" y="1573799"/>
            <a:ext cx="3498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구독자 리스트 </a:t>
            </a:r>
            <a:r>
              <a:rPr lang="ko-KR" altLang="en-US" sz="1600" dirty="0" err="1"/>
              <a:t>인피티니</a:t>
            </a:r>
            <a:r>
              <a:rPr lang="ko-KR" altLang="en-US" sz="1600" dirty="0"/>
              <a:t> 스크롤 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BBA042-2182-C94B-DEE0-A522A92E86F8}"/>
              </a:ext>
            </a:extLst>
          </p:cNvPr>
          <p:cNvSpPr/>
          <p:nvPr/>
        </p:nvSpPr>
        <p:spPr>
          <a:xfrm>
            <a:off x="7962900" y="1912352"/>
            <a:ext cx="276225" cy="36121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A2DCCB1-5B46-6098-9004-BD88237684C1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7982604" y="5642905"/>
            <a:ext cx="561916" cy="32510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E84C87-5B80-9B70-21F6-82FE645E9D20}"/>
              </a:ext>
            </a:extLst>
          </p:cNvPr>
          <p:cNvSpPr txBox="1"/>
          <p:nvPr/>
        </p:nvSpPr>
        <p:spPr>
          <a:xfrm>
            <a:off x="6677025" y="6086414"/>
            <a:ext cx="3498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회원의 비디오 인피니티 스크롤 구현</a:t>
            </a:r>
          </a:p>
        </p:txBody>
      </p:sp>
    </p:spTree>
    <p:extLst>
      <p:ext uri="{BB962C8B-B14F-4D97-AF65-F5344CB8AC3E}">
        <p14:creationId xmlns:p14="http://schemas.microsoft.com/office/powerpoint/2010/main" val="15041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88812CA5-4094-4CC3-8409-26254C69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2" y="920959"/>
            <a:ext cx="7415226" cy="3902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C14AD-CA74-813A-580B-9BF8EBFCD1ED}"/>
              </a:ext>
            </a:extLst>
          </p:cNvPr>
          <p:cNvSpPr txBox="1"/>
          <p:nvPr/>
        </p:nvSpPr>
        <p:spPr>
          <a:xfrm>
            <a:off x="0" y="0"/>
            <a:ext cx="432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Home</a:t>
            </a:r>
            <a:endParaRPr lang="ko-KR" altLang="en-US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947EFE-1FD0-5336-8485-A9EA6A0E0DA0}"/>
              </a:ext>
            </a:extLst>
          </p:cNvPr>
          <p:cNvSpPr/>
          <p:nvPr/>
        </p:nvSpPr>
        <p:spPr>
          <a:xfrm>
            <a:off x="2491967" y="1209002"/>
            <a:ext cx="2185912" cy="3274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7929E68-CEE1-350B-5571-18C1E13E8236}"/>
              </a:ext>
            </a:extLst>
          </p:cNvPr>
          <p:cNvCxnSpPr>
            <a:cxnSpLocks/>
            <a:stCxn id="7" idx="0"/>
            <a:endCxn id="10" idx="1"/>
          </p:cNvCxnSpPr>
          <p:nvPr/>
        </p:nvCxnSpPr>
        <p:spPr>
          <a:xfrm rot="5400000" flipH="1" flipV="1">
            <a:off x="5190280" y="-904195"/>
            <a:ext cx="507840" cy="371855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29D02D-317E-4618-4B71-10D15D04D51C}"/>
              </a:ext>
            </a:extLst>
          </p:cNvPr>
          <p:cNvSpPr txBox="1"/>
          <p:nvPr/>
        </p:nvSpPr>
        <p:spPr>
          <a:xfrm>
            <a:off x="7303477" y="531885"/>
            <a:ext cx="4545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정규식을 통한 검색 </a:t>
            </a:r>
            <a:r>
              <a:rPr lang="en-US" altLang="ko-KR" sz="1600" dirty="0"/>
              <a:t>( </a:t>
            </a:r>
            <a:r>
              <a:rPr lang="ko-KR" altLang="en-US" sz="1600" dirty="0"/>
              <a:t>검색 대상 </a:t>
            </a:r>
            <a:r>
              <a:rPr lang="en-US" altLang="ko-KR" sz="1600" dirty="0"/>
              <a:t>: </a:t>
            </a:r>
            <a:r>
              <a:rPr lang="ko-KR" altLang="en-US" sz="1600" dirty="0"/>
              <a:t>제목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해쉬태그</a:t>
            </a:r>
            <a:r>
              <a:rPr lang="ko-KR" altLang="en-US" sz="1600" dirty="0"/>
              <a:t> 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2DE8D7-A233-7428-DDDF-14BC36102CB0}"/>
              </a:ext>
            </a:extLst>
          </p:cNvPr>
          <p:cNvSpPr/>
          <p:nvPr/>
        </p:nvSpPr>
        <p:spPr>
          <a:xfrm>
            <a:off x="7411007" y="1140822"/>
            <a:ext cx="240695" cy="37332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82DC72-A256-7635-169C-1F593538E8CD}"/>
              </a:ext>
            </a:extLst>
          </p:cNvPr>
          <p:cNvCxnSpPr>
            <a:cxnSpLocks/>
          </p:cNvCxnSpPr>
          <p:nvPr/>
        </p:nvCxnSpPr>
        <p:spPr>
          <a:xfrm>
            <a:off x="7651702" y="1960685"/>
            <a:ext cx="7713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BACEB7-1D95-B6F2-3DF4-3B400B3203E8}"/>
              </a:ext>
            </a:extLst>
          </p:cNvPr>
          <p:cNvSpPr txBox="1"/>
          <p:nvPr/>
        </p:nvSpPr>
        <p:spPr>
          <a:xfrm>
            <a:off x="8423031" y="1791408"/>
            <a:ext cx="3191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동영상 인피니티 스크롤 구현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C035CB-18D4-0E39-23EB-6E38FBE244A2}"/>
              </a:ext>
            </a:extLst>
          </p:cNvPr>
          <p:cNvSpPr/>
          <p:nvPr/>
        </p:nvSpPr>
        <p:spPr>
          <a:xfrm>
            <a:off x="814566" y="3798277"/>
            <a:ext cx="1462641" cy="952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B6E17DF-1FE3-B416-2D4E-8F5F979D795E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1798712" y="4497952"/>
            <a:ext cx="1236784" cy="174243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DA7E01-0FF2-2D05-CE0E-02DC9F3D532D}"/>
              </a:ext>
            </a:extLst>
          </p:cNvPr>
          <p:cNvSpPr txBox="1"/>
          <p:nvPr/>
        </p:nvSpPr>
        <p:spPr>
          <a:xfrm>
            <a:off x="3288323" y="5818284"/>
            <a:ext cx="4545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썸네일</a:t>
            </a:r>
            <a:r>
              <a:rPr lang="en-US" altLang="ko-KR" sz="1600" dirty="0"/>
              <a:t>, </a:t>
            </a:r>
            <a:r>
              <a:rPr lang="ko-KR" altLang="en-US" sz="1600" dirty="0"/>
              <a:t>제목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업로더</a:t>
            </a:r>
            <a:r>
              <a:rPr lang="en-US" altLang="ko-KR" sz="1600" dirty="0"/>
              <a:t>, </a:t>
            </a:r>
            <a:r>
              <a:rPr lang="ko-KR" altLang="en-US" sz="1600" dirty="0"/>
              <a:t>조회수</a:t>
            </a:r>
            <a:r>
              <a:rPr lang="en-US" altLang="ko-KR" sz="1600" dirty="0"/>
              <a:t>, </a:t>
            </a:r>
            <a:r>
              <a:rPr lang="ko-KR" altLang="en-US" sz="1600" dirty="0"/>
              <a:t>업로드 시간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AD04692-7852-BC82-4EAC-21822715DBC2}"/>
              </a:ext>
            </a:extLst>
          </p:cNvPr>
          <p:cNvSpPr/>
          <p:nvPr/>
        </p:nvSpPr>
        <p:spPr>
          <a:xfrm>
            <a:off x="543005" y="1034300"/>
            <a:ext cx="617580" cy="1747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3EB76FD-A272-5ACA-1588-003F0B519061}"/>
              </a:ext>
            </a:extLst>
          </p:cNvPr>
          <p:cNvCxnSpPr>
            <a:cxnSpLocks/>
          </p:cNvCxnSpPr>
          <p:nvPr/>
        </p:nvCxnSpPr>
        <p:spPr>
          <a:xfrm flipV="1">
            <a:off x="851795" y="464293"/>
            <a:ext cx="3474020" cy="571827"/>
          </a:xfrm>
          <a:prstGeom prst="bentConnector3">
            <a:avLst>
              <a:gd name="adj1" fmla="val 14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BE45618-DC3C-703B-6E42-D69AC068B15A}"/>
              </a:ext>
            </a:extLst>
          </p:cNvPr>
          <p:cNvSpPr txBox="1"/>
          <p:nvPr/>
        </p:nvSpPr>
        <p:spPr>
          <a:xfrm>
            <a:off x="4325815" y="298425"/>
            <a:ext cx="1266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HTTPS </a:t>
            </a:r>
            <a:r>
              <a:rPr lang="ko-KR" altLang="en-US" sz="16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325377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28E51-FE81-9628-F0E4-FC4982F54E5C}"/>
              </a:ext>
            </a:extLst>
          </p:cNvPr>
          <p:cNvSpPr txBox="1"/>
          <p:nvPr/>
        </p:nvSpPr>
        <p:spPr>
          <a:xfrm>
            <a:off x="0" y="0"/>
            <a:ext cx="4799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ko-KR" altLang="en-US" dirty="0"/>
              <a:t>비디오 업로드</a:t>
            </a:r>
            <a:endParaRPr lang="ko-KR" altLang="en-US" sz="2000" b="1" dirty="0"/>
          </a:p>
        </p:txBody>
      </p:sp>
      <p:pic>
        <p:nvPicPr>
          <p:cNvPr id="10" name="그림 9" descr="텍스트, 모니터, 검은색, 스크린샷이(가) 표시된 사진&#10;&#10;자동 생성된 설명">
            <a:extLst>
              <a:ext uri="{FF2B5EF4-FFF2-40B4-BE49-F238E27FC236}">
                <a16:creationId xmlns:a16="http://schemas.microsoft.com/office/drawing/2014/main" id="{5D12A11A-5E9C-8A88-CDE0-AE1334D67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8" y="642972"/>
            <a:ext cx="3292006" cy="585853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2D8E4D-2F9E-E45F-910E-EE6BB1021F28}"/>
              </a:ext>
            </a:extLst>
          </p:cNvPr>
          <p:cNvGrpSpPr/>
          <p:nvPr/>
        </p:nvGrpSpPr>
        <p:grpSpPr>
          <a:xfrm>
            <a:off x="5362245" y="2424113"/>
            <a:ext cx="2989385" cy="2009774"/>
            <a:chOff x="4554415" y="2386380"/>
            <a:chExt cx="2989385" cy="200977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C2E8761-B80B-28B3-0EDC-730D297A0F0D}"/>
                </a:ext>
              </a:extLst>
            </p:cNvPr>
            <p:cNvSpPr/>
            <p:nvPr/>
          </p:nvSpPr>
          <p:spPr>
            <a:xfrm>
              <a:off x="4554415" y="2672862"/>
              <a:ext cx="2989385" cy="1723292"/>
            </a:xfrm>
            <a:prstGeom prst="roundRect">
              <a:avLst>
                <a:gd name="adj" fmla="val 663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A68F2C5-2821-389C-AE5A-6774A3C2A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359" y="2386380"/>
              <a:ext cx="1364204" cy="572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9FBFD8-0D68-0615-3579-8CC0066E9047}"/>
                </a:ext>
              </a:extLst>
            </p:cNvPr>
            <p:cNvSpPr txBox="1"/>
            <p:nvPr/>
          </p:nvSpPr>
          <p:spPr>
            <a:xfrm>
              <a:off x="5027734" y="3272898"/>
              <a:ext cx="2136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Web Server</a:t>
              </a:r>
              <a:endParaRPr lang="ko-KR" altLang="en-US" sz="2800" b="1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173651F-05BA-3FF4-9DA4-07B5B00B3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270" y="5182126"/>
            <a:ext cx="1804090" cy="13530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E994E3-9ACE-A715-B279-E34DF74B8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629" y="492345"/>
            <a:ext cx="1339016" cy="133901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A74C1B-6E0D-AC43-2CBA-121A51DB016F}"/>
              </a:ext>
            </a:extLst>
          </p:cNvPr>
          <p:cNvCxnSpPr>
            <a:cxnSpLocks/>
          </p:cNvCxnSpPr>
          <p:nvPr/>
        </p:nvCxnSpPr>
        <p:spPr>
          <a:xfrm flipV="1">
            <a:off x="8397284" y="1621562"/>
            <a:ext cx="1614582" cy="998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3478B53-2369-016A-A2A7-E1A044C39A6B}"/>
              </a:ext>
            </a:extLst>
          </p:cNvPr>
          <p:cNvCxnSpPr>
            <a:cxnSpLocks/>
          </p:cNvCxnSpPr>
          <p:nvPr/>
        </p:nvCxnSpPr>
        <p:spPr>
          <a:xfrm>
            <a:off x="8397285" y="4510193"/>
            <a:ext cx="1635985" cy="10329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58E7C1C-A090-206B-BA19-278672DEE433}"/>
              </a:ext>
            </a:extLst>
          </p:cNvPr>
          <p:cNvSpPr txBox="1"/>
          <p:nvPr/>
        </p:nvSpPr>
        <p:spPr>
          <a:xfrm rot="1974888">
            <a:off x="8352062" y="4468920"/>
            <a:ext cx="1974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비디오</a:t>
            </a:r>
            <a:r>
              <a:rPr lang="en-US" altLang="ko-KR" sz="1600" dirty="0"/>
              <a:t>,</a:t>
            </a:r>
            <a:r>
              <a:rPr lang="ko-KR" altLang="en-US" sz="1600" dirty="0"/>
              <a:t> 썸네일 파일</a:t>
            </a:r>
            <a:r>
              <a:rPr lang="en-US" altLang="ko-KR" sz="1600" dirty="0"/>
              <a:t> </a:t>
            </a:r>
            <a:r>
              <a:rPr lang="ko-KR" altLang="en-US" sz="1600" dirty="0"/>
              <a:t>저장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4F6329-0725-C517-0F91-828511462BFD}"/>
              </a:ext>
            </a:extLst>
          </p:cNvPr>
          <p:cNvSpPr txBox="1"/>
          <p:nvPr/>
        </p:nvSpPr>
        <p:spPr>
          <a:xfrm rot="19684463">
            <a:off x="7891837" y="1808476"/>
            <a:ext cx="2244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비디오 데이터 저장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6E6D721-9724-FC10-9C7C-EAECFA71F1F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457844" y="3572241"/>
            <a:ext cx="19044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324D305-AC43-41F4-CB06-EE907FB2BC1A}"/>
              </a:ext>
            </a:extLst>
          </p:cNvPr>
          <p:cNvSpPr txBox="1"/>
          <p:nvPr/>
        </p:nvSpPr>
        <p:spPr>
          <a:xfrm>
            <a:off x="3381956" y="3181093"/>
            <a:ext cx="2016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비디오 업로드</a:t>
            </a:r>
          </a:p>
        </p:txBody>
      </p:sp>
    </p:spTree>
    <p:extLst>
      <p:ext uri="{BB962C8B-B14F-4D97-AF65-F5344CB8AC3E}">
        <p14:creationId xmlns:p14="http://schemas.microsoft.com/office/powerpoint/2010/main" val="2015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32A46E-1BA4-7288-307E-99FDF747791E}"/>
              </a:ext>
            </a:extLst>
          </p:cNvPr>
          <p:cNvSpPr txBox="1"/>
          <p:nvPr/>
        </p:nvSpPr>
        <p:spPr>
          <a:xfrm>
            <a:off x="0" y="0"/>
            <a:ext cx="4799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ko-KR" altLang="en-US" dirty="0"/>
              <a:t>비디오 수정 </a:t>
            </a:r>
            <a:r>
              <a:rPr lang="en-US" altLang="ko-KR" dirty="0"/>
              <a:t>&amp; </a:t>
            </a:r>
            <a:r>
              <a:rPr lang="ko-KR" altLang="en-US" dirty="0"/>
              <a:t>삭제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4E1967-25F1-FA19-C206-4F3737E2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39" y="748078"/>
            <a:ext cx="2969546" cy="564832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BA24858-0BCB-D189-89BC-3C3E14BBA75C}"/>
              </a:ext>
            </a:extLst>
          </p:cNvPr>
          <p:cNvGrpSpPr/>
          <p:nvPr/>
        </p:nvGrpSpPr>
        <p:grpSpPr>
          <a:xfrm>
            <a:off x="5249007" y="2424113"/>
            <a:ext cx="2989385" cy="2009774"/>
            <a:chOff x="4554415" y="2386380"/>
            <a:chExt cx="2989385" cy="200977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F89F55C-9DD4-E43A-F092-772ABBFDA8CA}"/>
                </a:ext>
              </a:extLst>
            </p:cNvPr>
            <p:cNvSpPr/>
            <p:nvPr/>
          </p:nvSpPr>
          <p:spPr>
            <a:xfrm>
              <a:off x="4554415" y="2672862"/>
              <a:ext cx="2989385" cy="1723292"/>
            </a:xfrm>
            <a:prstGeom prst="roundRect">
              <a:avLst>
                <a:gd name="adj" fmla="val 663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7893CC2-34C4-9065-8793-0807076E7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359" y="2386380"/>
              <a:ext cx="1364204" cy="5729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0000F5-F3A7-B6A1-F57E-CD2D11C5749F}"/>
                </a:ext>
              </a:extLst>
            </p:cNvPr>
            <p:cNvSpPr txBox="1"/>
            <p:nvPr/>
          </p:nvSpPr>
          <p:spPr>
            <a:xfrm>
              <a:off x="5027734" y="3272898"/>
              <a:ext cx="2136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Web Server</a:t>
              </a:r>
              <a:endParaRPr lang="ko-KR" altLang="en-US" sz="2800" b="1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111ACA6-C2CD-C0D2-2142-6569B3068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04" y="492345"/>
            <a:ext cx="1339016" cy="13390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73A2CA-78EF-0728-2BAC-396C494F1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567" y="5414810"/>
            <a:ext cx="1804090" cy="135306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FF5CEC-A883-3689-7207-B797BB94A92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221185" y="3572241"/>
            <a:ext cx="20278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1FF7F2-D03A-C9BB-0A43-FE94D713CBEC}"/>
              </a:ext>
            </a:extLst>
          </p:cNvPr>
          <p:cNvSpPr txBox="1"/>
          <p:nvPr/>
        </p:nvSpPr>
        <p:spPr>
          <a:xfrm>
            <a:off x="3448739" y="3202908"/>
            <a:ext cx="156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비디오 수정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F1132C1-0729-F1B9-34BC-A5C2F60539C3}"/>
              </a:ext>
            </a:extLst>
          </p:cNvPr>
          <p:cNvCxnSpPr>
            <a:cxnSpLocks/>
          </p:cNvCxnSpPr>
          <p:nvPr/>
        </p:nvCxnSpPr>
        <p:spPr>
          <a:xfrm flipV="1">
            <a:off x="8265234" y="1609725"/>
            <a:ext cx="1774116" cy="980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EC19A0-2F7E-653D-46FA-DFE827CC673D}"/>
              </a:ext>
            </a:extLst>
          </p:cNvPr>
          <p:cNvSpPr txBox="1"/>
          <p:nvPr/>
        </p:nvSpPr>
        <p:spPr>
          <a:xfrm rot="19844498">
            <a:off x="7591182" y="1775384"/>
            <a:ext cx="2877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비디오 데이터 업데이트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B7F0CA-E722-1257-2C18-5AE370C24D8B}"/>
              </a:ext>
            </a:extLst>
          </p:cNvPr>
          <p:cNvCxnSpPr>
            <a:cxnSpLocks/>
          </p:cNvCxnSpPr>
          <p:nvPr/>
        </p:nvCxnSpPr>
        <p:spPr>
          <a:xfrm>
            <a:off x="8265234" y="4526861"/>
            <a:ext cx="1758333" cy="1130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3C17BF-28F8-63C5-FD4C-01AB0216585E}"/>
              </a:ext>
            </a:extLst>
          </p:cNvPr>
          <p:cNvSpPr txBox="1"/>
          <p:nvPr/>
        </p:nvSpPr>
        <p:spPr>
          <a:xfrm rot="1968479">
            <a:off x="7903328" y="4566762"/>
            <a:ext cx="2877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비디오 파일</a:t>
            </a:r>
            <a:r>
              <a:rPr lang="en-US" altLang="ko-KR" sz="1600" dirty="0"/>
              <a:t>, </a:t>
            </a:r>
            <a:r>
              <a:rPr lang="ko-KR" altLang="en-US" sz="1600" dirty="0"/>
              <a:t>썸네일 삭제 </a:t>
            </a:r>
            <a:r>
              <a:rPr lang="en-US" altLang="ko-KR" sz="1600" dirty="0"/>
              <a:t>&amp; </a:t>
            </a:r>
            <a:r>
              <a:rPr lang="ko-KR" altLang="en-US" sz="1600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24938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EF32E106-A2BE-70A4-1BE0-B94071269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1"/>
          <a:stretch/>
        </p:blipFill>
        <p:spPr>
          <a:xfrm>
            <a:off x="53145" y="816867"/>
            <a:ext cx="8280188" cy="3980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3B6C4E-B7C1-BC33-D7D7-C971D631E1FB}"/>
              </a:ext>
            </a:extLst>
          </p:cNvPr>
          <p:cNvSpPr txBox="1"/>
          <p:nvPr/>
        </p:nvSpPr>
        <p:spPr>
          <a:xfrm>
            <a:off x="0" y="0"/>
            <a:ext cx="432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ko-KR" altLang="en-US" dirty="0"/>
              <a:t>동영상 화면 </a:t>
            </a:r>
            <a:r>
              <a:rPr lang="en-US" altLang="ko-KR" dirty="0"/>
              <a:t>1</a:t>
            </a:r>
            <a:endParaRPr lang="ko-KR" altLang="en-US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F363CD-B175-DEBC-011E-92E9D642F84B}"/>
              </a:ext>
            </a:extLst>
          </p:cNvPr>
          <p:cNvSpPr/>
          <p:nvPr/>
        </p:nvSpPr>
        <p:spPr>
          <a:xfrm>
            <a:off x="6861512" y="3706926"/>
            <a:ext cx="1063868" cy="2584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17DDF0-831E-0491-9A28-D92CBB194C78}"/>
              </a:ext>
            </a:extLst>
          </p:cNvPr>
          <p:cNvSpPr/>
          <p:nvPr/>
        </p:nvSpPr>
        <p:spPr>
          <a:xfrm>
            <a:off x="8009791" y="1159833"/>
            <a:ext cx="237393" cy="2269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B64F4-C6D7-92A3-C74C-4052A17F0FF3}"/>
              </a:ext>
            </a:extLst>
          </p:cNvPr>
          <p:cNvSpPr txBox="1"/>
          <p:nvPr/>
        </p:nvSpPr>
        <p:spPr>
          <a:xfrm>
            <a:off x="8584845" y="1159833"/>
            <a:ext cx="3393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유저 관련 동영상 인피니티 스크롤 구현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44BB5C-9057-85D2-CC63-21A980F1873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247184" y="1452221"/>
            <a:ext cx="3376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206466C-0CDE-D947-EE52-AF30D1276D66}"/>
              </a:ext>
            </a:extLst>
          </p:cNvPr>
          <p:cNvCxnSpPr>
            <a:cxnSpLocks/>
          </p:cNvCxnSpPr>
          <p:nvPr/>
        </p:nvCxnSpPr>
        <p:spPr>
          <a:xfrm>
            <a:off x="7393446" y="3965331"/>
            <a:ext cx="1280746" cy="1194348"/>
          </a:xfrm>
          <a:prstGeom prst="bentConnector3">
            <a:avLst>
              <a:gd name="adj1" fmla="val -11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F90E53-47A8-41BC-AF06-238B2E673568}"/>
              </a:ext>
            </a:extLst>
          </p:cNvPr>
          <p:cNvSpPr txBox="1"/>
          <p:nvPr/>
        </p:nvSpPr>
        <p:spPr>
          <a:xfrm>
            <a:off x="8711712" y="4990402"/>
            <a:ext cx="2480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구독 </a:t>
            </a:r>
            <a:r>
              <a:rPr lang="en-US" altLang="ko-KR" sz="1600" dirty="0"/>
              <a:t>&amp; </a:t>
            </a:r>
            <a:r>
              <a:rPr lang="ko-KR" altLang="en-US" sz="1600" dirty="0"/>
              <a:t>좋아요 기능 구현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4ACD96-6B0D-A4A2-F66D-CB3EA8621377}"/>
              </a:ext>
            </a:extLst>
          </p:cNvPr>
          <p:cNvSpPr/>
          <p:nvPr/>
        </p:nvSpPr>
        <p:spPr>
          <a:xfrm>
            <a:off x="516397" y="4117731"/>
            <a:ext cx="1031049" cy="559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DAF6D6D-35DA-6ADF-1664-6737A7C9A7B4}"/>
              </a:ext>
            </a:extLst>
          </p:cNvPr>
          <p:cNvCxnSpPr>
            <a:cxnSpLocks/>
          </p:cNvCxnSpPr>
          <p:nvPr/>
        </p:nvCxnSpPr>
        <p:spPr>
          <a:xfrm>
            <a:off x="1031054" y="4677508"/>
            <a:ext cx="1280746" cy="1194348"/>
          </a:xfrm>
          <a:prstGeom prst="bentConnector3">
            <a:avLst>
              <a:gd name="adj1" fmla="val -11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A850894-9E64-1080-C9C7-D6D3516DB98A}"/>
              </a:ext>
            </a:extLst>
          </p:cNvPr>
          <p:cNvSpPr txBox="1"/>
          <p:nvPr/>
        </p:nvSpPr>
        <p:spPr>
          <a:xfrm>
            <a:off x="2282183" y="5702579"/>
            <a:ext cx="2755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조회수</a:t>
            </a:r>
            <a:r>
              <a:rPr lang="en-US" altLang="ko-KR" sz="1600" dirty="0"/>
              <a:t>, description, </a:t>
            </a:r>
            <a:r>
              <a:rPr lang="ko-KR" altLang="en-US" sz="1600" dirty="0" err="1"/>
              <a:t>해쉬태그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81766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5A636A-D915-ABDA-1401-3B2C58CD06CC}"/>
              </a:ext>
            </a:extLst>
          </p:cNvPr>
          <p:cNvSpPr txBox="1"/>
          <p:nvPr/>
        </p:nvSpPr>
        <p:spPr>
          <a:xfrm>
            <a:off x="0" y="0"/>
            <a:ext cx="432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ko-KR" altLang="en-US" dirty="0"/>
              <a:t>동영상 화면 </a:t>
            </a:r>
            <a:r>
              <a:rPr lang="en-US" altLang="ko-KR" dirty="0"/>
              <a:t>2</a:t>
            </a:r>
            <a:endParaRPr lang="ko-KR" altLang="en-US" sz="2000" b="1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B396E5B-8415-34E5-E7EF-EE1975098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6" y="573877"/>
            <a:ext cx="10697308" cy="58414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7B8DEA-33BF-FD32-0D49-A09BDB3868AE}"/>
              </a:ext>
            </a:extLst>
          </p:cNvPr>
          <p:cNvSpPr/>
          <p:nvPr/>
        </p:nvSpPr>
        <p:spPr>
          <a:xfrm>
            <a:off x="11287856" y="913647"/>
            <a:ext cx="174382" cy="55662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00E77ED-D5C3-6F0A-47E3-B170759659CB}"/>
              </a:ext>
            </a:extLst>
          </p:cNvPr>
          <p:cNvCxnSpPr>
            <a:cxnSpLocks/>
          </p:cNvCxnSpPr>
          <p:nvPr/>
        </p:nvCxnSpPr>
        <p:spPr>
          <a:xfrm flipH="1">
            <a:off x="9302261" y="1204546"/>
            <a:ext cx="196801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D733A-9528-6B44-BC32-A94CE5F19869}"/>
              </a:ext>
            </a:extLst>
          </p:cNvPr>
          <p:cNvSpPr txBox="1"/>
          <p:nvPr/>
        </p:nvSpPr>
        <p:spPr>
          <a:xfrm>
            <a:off x="6726115" y="1035269"/>
            <a:ext cx="257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댓글 인피니티 스크롤 구현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DEBC97-6460-A34A-03FD-90361DDDA734}"/>
              </a:ext>
            </a:extLst>
          </p:cNvPr>
          <p:cNvSpPr/>
          <p:nvPr/>
        </p:nvSpPr>
        <p:spPr>
          <a:xfrm>
            <a:off x="1953357" y="3205413"/>
            <a:ext cx="1214805" cy="170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7A2C47D-E681-8A1F-6389-A47C6F89410D}"/>
              </a:ext>
            </a:extLst>
          </p:cNvPr>
          <p:cNvCxnSpPr/>
          <p:nvPr/>
        </p:nvCxnSpPr>
        <p:spPr>
          <a:xfrm>
            <a:off x="3185746" y="3290831"/>
            <a:ext cx="66821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163BFC-F4A1-0AA9-B1CA-0730DD493E34}"/>
              </a:ext>
            </a:extLst>
          </p:cNvPr>
          <p:cNvSpPr txBox="1"/>
          <p:nvPr/>
        </p:nvSpPr>
        <p:spPr>
          <a:xfrm>
            <a:off x="3871543" y="3121553"/>
            <a:ext cx="566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좋아요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취소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수정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삭제 성공 시 </a:t>
            </a:r>
            <a:r>
              <a:rPr lang="en-US" altLang="ko-KR" sz="1600" dirty="0">
                <a:solidFill>
                  <a:schemeClr val="bg1"/>
                </a:solidFill>
              </a:rPr>
              <a:t>reload </a:t>
            </a:r>
            <a:r>
              <a:rPr lang="ko-KR" altLang="en-US" sz="1600" dirty="0">
                <a:solidFill>
                  <a:schemeClr val="bg1"/>
                </a:solidFill>
              </a:rPr>
              <a:t>없이 처리되도록 구현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6F33B5-1A72-3F8C-88D9-3B07BE4ED265}"/>
              </a:ext>
            </a:extLst>
          </p:cNvPr>
          <p:cNvSpPr/>
          <p:nvPr/>
        </p:nvSpPr>
        <p:spPr>
          <a:xfrm>
            <a:off x="1935774" y="4707382"/>
            <a:ext cx="921726" cy="170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DA25C95-809F-B1E4-4DAD-76B1B4D5B832}"/>
              </a:ext>
            </a:extLst>
          </p:cNvPr>
          <p:cNvCxnSpPr>
            <a:cxnSpLocks/>
          </p:cNvCxnSpPr>
          <p:nvPr/>
        </p:nvCxnSpPr>
        <p:spPr>
          <a:xfrm>
            <a:off x="2851639" y="4788454"/>
            <a:ext cx="7883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5CD74E-7FAE-CB7B-FBF5-2C45116612BB}"/>
              </a:ext>
            </a:extLst>
          </p:cNvPr>
          <p:cNvSpPr txBox="1"/>
          <p:nvPr/>
        </p:nvSpPr>
        <p:spPr>
          <a:xfrm>
            <a:off x="3634151" y="4619177"/>
            <a:ext cx="3091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태그 답글 구현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949B79-D127-C8A1-2FF4-1B1DC4B0170D}"/>
              </a:ext>
            </a:extLst>
          </p:cNvPr>
          <p:cNvSpPr/>
          <p:nvPr/>
        </p:nvSpPr>
        <p:spPr>
          <a:xfrm>
            <a:off x="1181832" y="1494653"/>
            <a:ext cx="9281014" cy="403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256834-BCA2-3DE1-047C-7DCD129E91DA}"/>
              </a:ext>
            </a:extLst>
          </p:cNvPr>
          <p:cNvSpPr txBox="1"/>
          <p:nvPr/>
        </p:nvSpPr>
        <p:spPr>
          <a:xfrm>
            <a:off x="6199674" y="2086449"/>
            <a:ext cx="3973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댓글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대댓글</a:t>
            </a:r>
            <a:r>
              <a:rPr lang="ko-KR" altLang="en-US" sz="1600" dirty="0">
                <a:solidFill>
                  <a:schemeClr val="bg1"/>
                </a:solidFill>
              </a:rPr>
              <a:t> 작성 성공 시 </a:t>
            </a:r>
            <a:r>
              <a:rPr lang="en-US" altLang="ko-KR" sz="1600" dirty="0">
                <a:solidFill>
                  <a:schemeClr val="bg1"/>
                </a:solidFill>
              </a:rPr>
              <a:t>reload </a:t>
            </a:r>
            <a:r>
              <a:rPr lang="ko-KR" altLang="en-US" sz="1600" dirty="0">
                <a:solidFill>
                  <a:schemeClr val="bg1"/>
                </a:solidFill>
              </a:rPr>
              <a:t>없이 추가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058DDCA-62F8-4C69-6FCC-69F1754BA1A6}"/>
              </a:ext>
            </a:extLst>
          </p:cNvPr>
          <p:cNvCxnSpPr>
            <a:endCxn id="25" idx="1"/>
          </p:cNvCxnSpPr>
          <p:nvPr/>
        </p:nvCxnSpPr>
        <p:spPr>
          <a:xfrm>
            <a:off x="4176346" y="1897730"/>
            <a:ext cx="2023328" cy="357996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27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DD958B-E63F-83A8-5B4D-EE3865571C4B}"/>
              </a:ext>
            </a:extLst>
          </p:cNvPr>
          <p:cNvSpPr txBox="1"/>
          <p:nvPr/>
        </p:nvSpPr>
        <p:spPr>
          <a:xfrm>
            <a:off x="0" y="0"/>
            <a:ext cx="4799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ko-KR" altLang="en-US" dirty="0"/>
              <a:t>동영상 조회수 시스템</a:t>
            </a:r>
            <a:endParaRPr lang="ko-KR" altLang="en-US" sz="20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AC9DDB-AFB8-3F16-0A95-18226C505B0E}"/>
              </a:ext>
            </a:extLst>
          </p:cNvPr>
          <p:cNvGrpSpPr/>
          <p:nvPr/>
        </p:nvGrpSpPr>
        <p:grpSpPr>
          <a:xfrm>
            <a:off x="4119422" y="702111"/>
            <a:ext cx="2989385" cy="2009774"/>
            <a:chOff x="4554415" y="2386380"/>
            <a:chExt cx="2989385" cy="200977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F760D2A-3A40-0D37-6A31-A8235457D1E3}"/>
                </a:ext>
              </a:extLst>
            </p:cNvPr>
            <p:cNvSpPr/>
            <p:nvPr/>
          </p:nvSpPr>
          <p:spPr>
            <a:xfrm>
              <a:off x="4554415" y="2672862"/>
              <a:ext cx="2989385" cy="1723292"/>
            </a:xfrm>
            <a:prstGeom prst="roundRect">
              <a:avLst>
                <a:gd name="adj" fmla="val 663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B2E436-095A-A821-F39E-2E7087C3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359" y="2386380"/>
              <a:ext cx="1364204" cy="5729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1A37CE-1207-2112-FF7F-8499D69E39E0}"/>
                </a:ext>
              </a:extLst>
            </p:cNvPr>
            <p:cNvSpPr txBox="1"/>
            <p:nvPr/>
          </p:nvSpPr>
          <p:spPr>
            <a:xfrm>
              <a:off x="5027734" y="3272898"/>
              <a:ext cx="2136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Web Server</a:t>
              </a:r>
              <a:endParaRPr lang="ko-KR" altLang="en-US" sz="2800" b="1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3CAE0EA-3B6B-2AD8-7662-779EDAC15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54" y="1017937"/>
            <a:ext cx="1632546" cy="13781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BC35CF-0EF8-885C-C5A4-361021E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119" y="4783929"/>
            <a:ext cx="1339016" cy="133901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48FCBE4-8C36-8488-86D0-155620029473}"/>
              </a:ext>
            </a:extLst>
          </p:cNvPr>
          <p:cNvCxnSpPr>
            <a:cxnSpLocks/>
          </p:cNvCxnSpPr>
          <p:nvPr/>
        </p:nvCxnSpPr>
        <p:spPr>
          <a:xfrm>
            <a:off x="1422724" y="1547619"/>
            <a:ext cx="26966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BEFCD8-CA83-E164-102C-87D0ADC63557}"/>
              </a:ext>
            </a:extLst>
          </p:cNvPr>
          <p:cNvSpPr txBox="1"/>
          <p:nvPr/>
        </p:nvSpPr>
        <p:spPr>
          <a:xfrm>
            <a:off x="1873409" y="1178287"/>
            <a:ext cx="1793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영상 시청 시작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A3816B6-2FF4-4372-2FDA-D5A6223CD07A}"/>
              </a:ext>
            </a:extLst>
          </p:cNvPr>
          <p:cNvCxnSpPr>
            <a:cxnSpLocks/>
          </p:cNvCxnSpPr>
          <p:nvPr/>
        </p:nvCxnSpPr>
        <p:spPr>
          <a:xfrm>
            <a:off x="7108807" y="1476166"/>
            <a:ext cx="25979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6C646D-8E70-A0DE-207A-FD30CB14A10E}"/>
              </a:ext>
            </a:extLst>
          </p:cNvPr>
          <p:cNvSpPr txBox="1"/>
          <p:nvPr/>
        </p:nvSpPr>
        <p:spPr>
          <a:xfrm>
            <a:off x="7164944" y="1612023"/>
            <a:ext cx="2485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영상 시청 시작 시간 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815D0BA-0386-6DEE-4532-0247D27372DD}"/>
              </a:ext>
            </a:extLst>
          </p:cNvPr>
          <p:cNvCxnSpPr>
            <a:cxnSpLocks/>
          </p:cNvCxnSpPr>
          <p:nvPr/>
        </p:nvCxnSpPr>
        <p:spPr>
          <a:xfrm flipH="1">
            <a:off x="7108807" y="2070839"/>
            <a:ext cx="25979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F31BDB5-6EE6-29DB-B777-FE8F0581EC56}"/>
              </a:ext>
            </a:extLst>
          </p:cNvPr>
          <p:cNvCxnSpPr>
            <a:cxnSpLocks/>
          </p:cNvCxnSpPr>
          <p:nvPr/>
        </p:nvCxnSpPr>
        <p:spPr>
          <a:xfrm>
            <a:off x="1421875" y="2003604"/>
            <a:ext cx="26966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B5E7290-914A-CE57-5322-4564DEE7C9C2}"/>
              </a:ext>
            </a:extLst>
          </p:cNvPr>
          <p:cNvSpPr/>
          <p:nvPr/>
        </p:nvSpPr>
        <p:spPr>
          <a:xfrm>
            <a:off x="137773" y="1408637"/>
            <a:ext cx="1283677" cy="712003"/>
          </a:xfrm>
          <a:prstGeom prst="roundRect">
            <a:avLst>
              <a:gd name="adj" fmla="val 86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Client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6D24A9-ED10-A984-616C-B1C71A96A2F7}"/>
              </a:ext>
            </a:extLst>
          </p:cNvPr>
          <p:cNvSpPr txBox="1"/>
          <p:nvPr/>
        </p:nvSpPr>
        <p:spPr>
          <a:xfrm>
            <a:off x="1873409" y="2069796"/>
            <a:ext cx="1793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영상 시청 종료 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6277662C-60D1-FEA1-2F1E-68BA097BE7D9}"/>
              </a:ext>
            </a:extLst>
          </p:cNvPr>
          <p:cNvCxnSpPr>
            <a:stCxn id="8" idx="2"/>
            <a:endCxn id="12" idx="1"/>
          </p:cNvCxnSpPr>
          <p:nvPr/>
        </p:nvCxnSpPr>
        <p:spPr>
          <a:xfrm rot="16200000" flipH="1">
            <a:off x="6412841" y="1913159"/>
            <a:ext cx="2741552" cy="433900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DD2E6F5-B27A-B0A7-130C-2D549F437C7A}"/>
              </a:ext>
            </a:extLst>
          </p:cNvPr>
          <p:cNvSpPr txBox="1"/>
          <p:nvPr/>
        </p:nvSpPr>
        <p:spPr>
          <a:xfrm>
            <a:off x="6729272" y="5012502"/>
            <a:ext cx="2246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영상 조회수 증가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265C644-EC90-8C2C-8968-C6697EF977A9}"/>
              </a:ext>
            </a:extLst>
          </p:cNvPr>
          <p:cNvSpPr/>
          <p:nvPr/>
        </p:nvSpPr>
        <p:spPr>
          <a:xfrm>
            <a:off x="499217" y="4355683"/>
            <a:ext cx="4557320" cy="997426"/>
          </a:xfrm>
          <a:prstGeom prst="roundRect">
            <a:avLst>
              <a:gd name="adj" fmla="val 7482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영상 시작 시간과 종료 시간의 차이가 영상의 길이의 반 이상일 경우 조회수 증가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055F41C-C6D2-E48B-74EC-5BD309EE79F7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2777877" y="2715345"/>
            <a:ext cx="2021257" cy="164033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27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2D61A7-E683-A38C-FA3B-8A68D2314648}"/>
              </a:ext>
            </a:extLst>
          </p:cNvPr>
          <p:cNvSpPr txBox="1"/>
          <p:nvPr/>
        </p:nvSpPr>
        <p:spPr>
          <a:xfrm>
            <a:off x="0" y="0"/>
            <a:ext cx="480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92411-B038-CCA8-33B0-F166C3A2E73B}"/>
              </a:ext>
            </a:extLst>
          </p:cNvPr>
          <p:cNvSpPr txBox="1"/>
          <p:nvPr/>
        </p:nvSpPr>
        <p:spPr>
          <a:xfrm>
            <a:off x="246894" y="744945"/>
            <a:ext cx="1116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개발 인원                   </a:t>
            </a:r>
            <a:r>
              <a:rPr lang="en-US" altLang="ko-KR" sz="1600" dirty="0"/>
              <a:t>1</a:t>
            </a:r>
            <a:r>
              <a:rPr lang="ko-KR" altLang="en-US" sz="1600" dirty="0"/>
              <a:t>명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사용 언어</a:t>
            </a:r>
            <a:r>
              <a:rPr lang="ko-KR" altLang="en-US" sz="1600" dirty="0"/>
              <a:t>                   </a:t>
            </a:r>
            <a:r>
              <a:rPr lang="en-US" altLang="ko-KR" sz="1600" dirty="0"/>
              <a:t>C++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82A90-AB58-B8C3-D569-728E679F03B7}"/>
              </a:ext>
            </a:extLst>
          </p:cNvPr>
          <p:cNvSpPr txBox="1"/>
          <p:nvPr/>
        </p:nvSpPr>
        <p:spPr>
          <a:xfrm>
            <a:off x="246894" y="1951672"/>
            <a:ext cx="61293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/>
              <a:t>LockFree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Algorithm</a:t>
            </a:r>
            <a:r>
              <a:rPr lang="ko-KR" altLang="en-US" sz="1800" b="1" dirty="0"/>
              <a:t>으로 구현한 </a:t>
            </a:r>
            <a:r>
              <a:rPr lang="ko-KR" altLang="en-US" b="1" dirty="0"/>
              <a:t>라이브러리</a:t>
            </a:r>
            <a:endParaRPr lang="en-US" altLang="ko-KR" sz="1800" b="1" dirty="0"/>
          </a:p>
          <a:p>
            <a:endParaRPr lang="en-US" altLang="ko-KR" sz="1800" b="1" dirty="0"/>
          </a:p>
          <a:p>
            <a:pPr marL="285750" indent="-285750">
              <a:buFontTx/>
              <a:buChar char="-"/>
            </a:pPr>
            <a:r>
              <a:rPr lang="en-US" altLang="ko-KR" sz="1800" dirty="0" err="1"/>
              <a:t>LockFree</a:t>
            </a:r>
            <a:r>
              <a:rPr lang="en-US" altLang="ko-KR" sz="1800" dirty="0"/>
              <a:t> Stack &amp; </a:t>
            </a:r>
            <a:r>
              <a:rPr lang="en-US" altLang="ko-KR" sz="1800" dirty="0" err="1"/>
              <a:t>LockFree</a:t>
            </a:r>
            <a:r>
              <a:rPr lang="en-US" altLang="ko-KR" sz="1800" dirty="0"/>
              <a:t> Queue</a:t>
            </a:r>
            <a:br>
              <a:rPr lang="en-US" altLang="ko-KR" sz="1800" dirty="0"/>
            </a:b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en-US" altLang="ko-KR" sz="1800" dirty="0" err="1"/>
              <a:t>LockFree</a:t>
            </a:r>
            <a:r>
              <a:rPr lang="en-US" altLang="ko-KR" sz="1800" dirty="0"/>
              <a:t> Object </a:t>
            </a:r>
            <a:r>
              <a:rPr lang="en-US" altLang="ko-KR" sz="1800" dirty="0" err="1"/>
              <a:t>FreeList</a:t>
            </a:r>
            <a:r>
              <a:rPr lang="en-US" altLang="ko-KR" sz="1800" dirty="0"/>
              <a:t> &amp; </a:t>
            </a:r>
            <a:r>
              <a:rPr lang="en-US" altLang="ko-KR" sz="1800" dirty="0" err="1"/>
              <a:t>LockFree</a:t>
            </a:r>
            <a:r>
              <a:rPr lang="en-US" altLang="ko-KR" sz="1800" dirty="0"/>
              <a:t> Memory </a:t>
            </a:r>
            <a:r>
              <a:rPr lang="en-US" altLang="ko-KR" sz="1800" dirty="0" err="1"/>
              <a:t>FreeList</a:t>
            </a:r>
            <a:endParaRPr lang="en-US" altLang="ko-KR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1F01B-D962-AC00-7CFB-47B348DD8475}"/>
              </a:ext>
            </a:extLst>
          </p:cNvPr>
          <p:cNvSpPr txBox="1"/>
          <p:nvPr/>
        </p:nvSpPr>
        <p:spPr>
          <a:xfrm>
            <a:off x="228222" y="3955699"/>
            <a:ext cx="117355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GitHub</a:t>
            </a:r>
          </a:p>
          <a:p>
            <a:endParaRPr lang="en-US" altLang="ko-KR" b="1" dirty="0"/>
          </a:p>
          <a:p>
            <a:r>
              <a:rPr lang="en-US" altLang="ko-KR" b="1" dirty="0" err="1"/>
              <a:t>LockFree</a:t>
            </a:r>
            <a:r>
              <a:rPr lang="en-US" altLang="ko-KR" b="1" dirty="0"/>
              <a:t> Stack	                         </a:t>
            </a:r>
            <a:r>
              <a:rPr lang="en-US" altLang="ko-KR" sz="1800" dirty="0">
                <a:hlinkClick r:id="rId2"/>
              </a:rPr>
              <a:t>https://</a:t>
            </a:r>
            <a:r>
              <a:rPr lang="en-US" altLang="ko-KR" sz="1800" dirty="0" err="1">
                <a:hlinkClick r:id="rId2"/>
              </a:rPr>
              <a:t>github.com</a:t>
            </a:r>
            <a:r>
              <a:rPr lang="en-US" altLang="ko-KR" sz="1800" dirty="0">
                <a:hlinkClick r:id="rId2"/>
              </a:rPr>
              <a:t>/</a:t>
            </a:r>
            <a:r>
              <a:rPr lang="en-US" altLang="ko-KR" sz="1800" dirty="0" err="1">
                <a:hlinkClick r:id="rId2"/>
              </a:rPr>
              <a:t>jch5158</a:t>
            </a:r>
            <a:r>
              <a:rPr lang="en-US" altLang="ko-KR" sz="1800" dirty="0">
                <a:hlinkClick r:id="rId2"/>
              </a:rPr>
              <a:t>/</a:t>
            </a:r>
            <a:r>
              <a:rPr lang="en-US" altLang="ko-KR" sz="1800" dirty="0" err="1">
                <a:hlinkClick r:id="rId2"/>
              </a:rPr>
              <a:t>GDB</a:t>
            </a:r>
            <a:r>
              <a:rPr lang="en-US" altLang="ko-KR" sz="1800" dirty="0">
                <a:hlinkClick r:id="rId2"/>
              </a:rPr>
              <a:t>/tree/master/Library/</a:t>
            </a:r>
            <a:r>
              <a:rPr lang="en-US" altLang="ko-KR" sz="1800" dirty="0" err="1">
                <a:hlinkClick r:id="rId2"/>
              </a:rPr>
              <a:t>LockFreeStack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b="1" dirty="0" err="1"/>
              <a:t>LockFree</a:t>
            </a:r>
            <a:r>
              <a:rPr lang="en-US" altLang="ko-KR" b="1" dirty="0"/>
              <a:t> Queue</a:t>
            </a:r>
            <a:r>
              <a:rPr lang="en-US" altLang="ko-KR" dirty="0"/>
              <a:t>	                        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github.com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 err="1">
                <a:hlinkClick r:id="rId3"/>
              </a:rPr>
              <a:t>jch5158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 err="1">
                <a:hlinkClick r:id="rId3"/>
              </a:rPr>
              <a:t>GDB</a:t>
            </a:r>
            <a:r>
              <a:rPr lang="en-US" altLang="ko-KR" dirty="0">
                <a:hlinkClick r:id="rId3"/>
              </a:rPr>
              <a:t>/tree/master/Library/</a:t>
            </a:r>
            <a:r>
              <a:rPr lang="en-US" altLang="ko-KR" dirty="0" err="1">
                <a:hlinkClick r:id="rId3"/>
              </a:rPr>
              <a:t>LockFreeQueue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LockFreeObjectFreeList</a:t>
            </a:r>
            <a:r>
              <a:rPr lang="en-US" altLang="ko-KR" dirty="0"/>
              <a:t>                  </a:t>
            </a:r>
            <a:r>
              <a:rPr lang="en-US" altLang="ko-KR" dirty="0">
                <a:hlinkClick r:id="rId4"/>
              </a:rPr>
              <a:t>https://</a:t>
            </a:r>
            <a:r>
              <a:rPr lang="en-US" altLang="ko-KR" dirty="0" err="1">
                <a:hlinkClick r:id="rId4"/>
              </a:rPr>
              <a:t>github.com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jch5158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GDB</a:t>
            </a:r>
            <a:r>
              <a:rPr lang="en-US" altLang="ko-KR" dirty="0">
                <a:hlinkClick r:id="rId4"/>
              </a:rPr>
              <a:t>/tree/master/Library/</a:t>
            </a:r>
            <a:r>
              <a:rPr lang="en-US" altLang="ko-KR" dirty="0" err="1">
                <a:hlinkClick r:id="rId4"/>
              </a:rPr>
              <a:t>LockFreeObjectFreeList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LockFreeMemoryFreeList</a:t>
            </a:r>
            <a:r>
              <a:rPr lang="en-US" altLang="ko-KR" dirty="0"/>
              <a:t> 	        </a:t>
            </a:r>
            <a:r>
              <a:rPr lang="en-US" altLang="ko-KR" dirty="0">
                <a:hlinkClick r:id="rId5"/>
              </a:rPr>
              <a:t>https://</a:t>
            </a:r>
            <a:r>
              <a:rPr lang="en-US" altLang="ko-KR" dirty="0" err="1">
                <a:hlinkClick r:id="rId5"/>
              </a:rPr>
              <a:t>github.com</a:t>
            </a:r>
            <a:r>
              <a:rPr lang="en-US" altLang="ko-KR" dirty="0">
                <a:hlinkClick r:id="rId5"/>
              </a:rPr>
              <a:t>/</a:t>
            </a:r>
            <a:r>
              <a:rPr lang="en-US" altLang="ko-KR" dirty="0" err="1">
                <a:hlinkClick r:id="rId5"/>
              </a:rPr>
              <a:t>jch5158</a:t>
            </a:r>
            <a:r>
              <a:rPr lang="en-US" altLang="ko-KR" dirty="0">
                <a:hlinkClick r:id="rId5"/>
              </a:rPr>
              <a:t>/</a:t>
            </a:r>
            <a:r>
              <a:rPr lang="en-US" altLang="ko-KR" dirty="0" err="1">
                <a:hlinkClick r:id="rId5"/>
              </a:rPr>
              <a:t>GDB</a:t>
            </a:r>
            <a:r>
              <a:rPr lang="en-US" altLang="ko-KR" dirty="0">
                <a:hlinkClick r:id="rId5"/>
              </a:rPr>
              <a:t>/tree/master/Library/</a:t>
            </a:r>
            <a:r>
              <a:rPr lang="en-US" altLang="ko-KR" dirty="0" err="1">
                <a:hlinkClick r:id="rId5"/>
              </a:rPr>
              <a:t>LockFreeFreeList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60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EFB619-D409-A4F0-FF71-8AB27FC87D55}"/>
              </a:ext>
            </a:extLst>
          </p:cNvPr>
          <p:cNvSpPr txBox="1"/>
          <p:nvPr/>
        </p:nvSpPr>
        <p:spPr>
          <a:xfrm>
            <a:off x="5404144" y="105508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INDEX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0F8DE-A97C-28A9-0AE8-B0876F7B4664}"/>
              </a:ext>
            </a:extLst>
          </p:cNvPr>
          <p:cNvSpPr txBox="1"/>
          <p:nvPr/>
        </p:nvSpPr>
        <p:spPr>
          <a:xfrm>
            <a:off x="2600325" y="1294408"/>
            <a:ext cx="69913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자기 소개</a:t>
            </a:r>
            <a:br>
              <a:rPr lang="en-US" altLang="ko-KR" sz="2000" dirty="0"/>
            </a:b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근무 이력</a:t>
            </a:r>
            <a:br>
              <a:rPr lang="en-US" altLang="ko-KR" sz="2000" dirty="0"/>
            </a:b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보유 기술</a:t>
            </a:r>
            <a:br>
              <a:rPr lang="en-US" altLang="ko-KR" sz="2000" dirty="0"/>
            </a:b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프로젝트 </a:t>
            </a:r>
            <a:r>
              <a:rPr lang="en-US" altLang="ko-KR" sz="2000" dirty="0"/>
              <a:t>: Watching</a:t>
            </a:r>
            <a:br>
              <a:rPr lang="en-US" altLang="ko-KR" sz="2000" dirty="0"/>
            </a:b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프로젝트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LockFree</a:t>
            </a:r>
            <a:r>
              <a:rPr lang="ko-KR" altLang="en-US" sz="2000" dirty="0"/>
              <a:t> </a:t>
            </a:r>
            <a:r>
              <a:rPr lang="en-US" altLang="ko-KR" sz="2000" dirty="0"/>
              <a:t>Algorithm</a:t>
            </a:r>
          </a:p>
          <a:p>
            <a:pPr marL="342900" indent="-342900">
              <a:buFontTx/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프로젝트 </a:t>
            </a:r>
            <a:r>
              <a:rPr lang="en-US" altLang="ko-KR" sz="2000" dirty="0"/>
              <a:t>: A* &amp; </a:t>
            </a:r>
            <a:r>
              <a:rPr lang="en-US" altLang="ko-KR" sz="2000" dirty="0" err="1"/>
              <a:t>JumpPointSearch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17199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441277-41A0-4D49-B80E-D69A3AE84584}"/>
              </a:ext>
            </a:extLst>
          </p:cNvPr>
          <p:cNvSpPr txBox="1"/>
          <p:nvPr/>
        </p:nvSpPr>
        <p:spPr>
          <a:xfrm>
            <a:off x="-1" y="0"/>
            <a:ext cx="6696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Container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F0F61-52FF-EB2B-74A0-EFBC09787369}"/>
              </a:ext>
            </a:extLst>
          </p:cNvPr>
          <p:cNvSpPr txBox="1"/>
          <p:nvPr/>
        </p:nvSpPr>
        <p:spPr>
          <a:xfrm>
            <a:off x="781050" y="1019175"/>
            <a:ext cx="106299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+mn-ea"/>
              </a:rPr>
              <a:t>LockFree</a:t>
            </a:r>
            <a:r>
              <a:rPr lang="en-US" altLang="ko-KR" sz="2000" b="1" dirty="0">
                <a:latin typeface="+mn-ea"/>
              </a:rPr>
              <a:t> Container </a:t>
            </a:r>
            <a:r>
              <a:rPr lang="ko-KR" altLang="en-US" sz="2000" b="1" dirty="0">
                <a:latin typeface="+mn-ea"/>
              </a:rPr>
              <a:t>구현 시 문제점 </a:t>
            </a:r>
            <a:r>
              <a:rPr lang="en-US" altLang="ko-KR" sz="2000" b="1" dirty="0">
                <a:latin typeface="+mn-ea"/>
              </a:rPr>
              <a:t>3</a:t>
            </a:r>
            <a:r>
              <a:rPr lang="ko-KR" altLang="en-US" sz="2000" b="1" dirty="0">
                <a:latin typeface="+mn-ea"/>
              </a:rPr>
              <a:t>가지와 해결 방법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latin typeface="+mn-ea"/>
              </a:rPr>
              <a:t>Linked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List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원자적 처리를 위해서 배열이 아닌 </a:t>
            </a:r>
            <a:r>
              <a:rPr lang="en-US" altLang="ko-KR" sz="1600" dirty="0">
                <a:latin typeface="+mn-ea"/>
              </a:rPr>
              <a:t>Linked List </a:t>
            </a:r>
            <a:r>
              <a:rPr lang="ko-KR" altLang="en-US" sz="1600" dirty="0">
                <a:latin typeface="+mn-ea"/>
              </a:rPr>
              <a:t>방식을 이용해서 </a:t>
            </a:r>
            <a:r>
              <a:rPr lang="en-US" altLang="ko-KR" sz="1600" dirty="0">
                <a:latin typeface="+mn-ea"/>
              </a:rPr>
              <a:t>Stack</a:t>
            </a:r>
            <a:r>
              <a:rPr lang="ko-KR" altLang="en-US" sz="1600" dirty="0">
                <a:latin typeface="+mn-ea"/>
              </a:rPr>
              <a:t>과 </a:t>
            </a:r>
            <a:r>
              <a:rPr lang="en-US" altLang="ko-KR" sz="1600" dirty="0">
                <a:latin typeface="+mn-ea"/>
              </a:rPr>
              <a:t>Queue</a:t>
            </a:r>
            <a:r>
              <a:rPr lang="ko-KR" altLang="en-US" sz="1600" dirty="0">
                <a:latin typeface="+mn-ea"/>
              </a:rPr>
              <a:t>를 구현하였습니다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2. </a:t>
            </a:r>
            <a:r>
              <a:rPr lang="ko-KR" altLang="en-US" b="1" dirty="0">
                <a:latin typeface="+mn-ea"/>
              </a:rPr>
              <a:t>메모리 재사용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heap</a:t>
            </a:r>
            <a:r>
              <a:rPr lang="ko-KR" altLang="en-US" sz="1600" dirty="0">
                <a:latin typeface="+mn-ea"/>
              </a:rPr>
              <a:t>에 반환된 메모리는 언제든지 재사용되어 할당될 수 있기 때문에 </a:t>
            </a:r>
            <a:r>
              <a:rPr lang="en-US" altLang="ko-KR" sz="1600" dirty="0">
                <a:latin typeface="+mn-ea"/>
              </a:rPr>
              <a:t>ABA </a:t>
            </a:r>
            <a:r>
              <a:rPr lang="ko-KR" altLang="en-US" sz="1600" dirty="0">
                <a:latin typeface="+mn-ea"/>
              </a:rPr>
              <a:t>문제가 발생되며 이를 해결하기 위해 </a:t>
            </a:r>
            <a:r>
              <a:rPr lang="en-US" altLang="ko-KR" sz="1600" dirty="0">
                <a:latin typeface="+mn-ea"/>
              </a:rPr>
              <a:t>Double CAS</a:t>
            </a:r>
            <a:r>
              <a:rPr lang="ko-KR" altLang="en-US" sz="1600" dirty="0">
                <a:latin typeface="+mn-ea"/>
              </a:rPr>
              <a:t>를 사용했습니다</a:t>
            </a:r>
            <a:r>
              <a:rPr lang="en-US" altLang="ko-KR" sz="1600" dirty="0">
                <a:latin typeface="+mn-ea"/>
              </a:rPr>
              <a:t>.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3. </a:t>
            </a:r>
            <a:r>
              <a:rPr lang="ko-KR" altLang="en-US" b="1" dirty="0">
                <a:latin typeface="+mn-ea"/>
              </a:rPr>
              <a:t>페이지 상태 변화</a:t>
            </a:r>
            <a:endParaRPr lang="en-US" altLang="ko-KR" b="1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heap</a:t>
            </a:r>
            <a:r>
              <a:rPr lang="ko-KR" altLang="en-US" sz="1600" dirty="0">
                <a:latin typeface="+mn-ea"/>
              </a:rPr>
              <a:t>에 반환된 메모리는 </a:t>
            </a:r>
            <a:r>
              <a:rPr lang="en-US" altLang="ko-KR" sz="1600" dirty="0">
                <a:latin typeface="+mn-ea"/>
              </a:rPr>
              <a:t>heap</a:t>
            </a:r>
            <a:r>
              <a:rPr lang="ko-KR" altLang="en-US" sz="1600" dirty="0">
                <a:latin typeface="+mn-ea"/>
              </a:rPr>
              <a:t>에 의해서 페이지 상태가 </a:t>
            </a:r>
            <a:r>
              <a:rPr lang="en-US" altLang="ko-KR" sz="1600" dirty="0">
                <a:latin typeface="+mn-ea"/>
              </a:rPr>
              <a:t>reserved </a:t>
            </a:r>
            <a:r>
              <a:rPr lang="ko-KR" altLang="en-US" sz="1600" dirty="0">
                <a:latin typeface="+mn-ea"/>
              </a:rPr>
              <a:t>상태로 바뀔 수 있습니다</a:t>
            </a:r>
            <a:r>
              <a:rPr lang="en-US" altLang="ko-KR" sz="1600" dirty="0">
                <a:latin typeface="+mn-ea"/>
              </a:rPr>
              <a:t>. reserved</a:t>
            </a:r>
            <a:r>
              <a:rPr lang="ko-KR" altLang="en-US" sz="1600" dirty="0">
                <a:latin typeface="+mn-ea"/>
              </a:rPr>
              <a:t> 상태로 </a:t>
            </a:r>
            <a:r>
              <a:rPr lang="ko-KR" altLang="en-US" sz="1600" dirty="0" err="1">
                <a:latin typeface="+mn-ea"/>
              </a:rPr>
              <a:t>바뀔경우</a:t>
            </a:r>
            <a:r>
              <a:rPr lang="ko-KR" altLang="en-US" sz="1600" dirty="0">
                <a:latin typeface="+mn-ea"/>
              </a:rPr>
              <a:t> 읽기조차 불가능하기 때문에 </a:t>
            </a:r>
            <a:r>
              <a:rPr lang="en-US" altLang="ko-KR" sz="1600" dirty="0">
                <a:latin typeface="+mn-ea"/>
              </a:rPr>
              <a:t>heap</a:t>
            </a:r>
            <a:r>
              <a:rPr lang="ko-KR" altLang="en-US" sz="1600" dirty="0">
                <a:latin typeface="+mn-ea"/>
              </a:rPr>
              <a:t>이 아닌 </a:t>
            </a:r>
            <a:r>
              <a:rPr lang="en-US" altLang="ko-KR" sz="1600" dirty="0" err="1">
                <a:latin typeface="+mn-ea"/>
              </a:rPr>
              <a:t>LockFree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ObjectFreeList</a:t>
            </a:r>
            <a:r>
              <a:rPr lang="ko-KR" altLang="en-US" sz="1600" dirty="0">
                <a:latin typeface="+mn-ea"/>
              </a:rPr>
              <a:t>를 사용하였습니다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6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747904-7BA7-E449-885A-C9608684939F}"/>
              </a:ext>
            </a:extLst>
          </p:cNvPr>
          <p:cNvSpPr txBox="1"/>
          <p:nvPr/>
        </p:nvSpPr>
        <p:spPr>
          <a:xfrm>
            <a:off x="-1" y="0"/>
            <a:ext cx="6286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Stack PUSH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F94E13-4792-3350-17C1-DE2E9FA30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78" y="485775"/>
            <a:ext cx="3696342" cy="6191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6BECAA-61E1-E4C3-5D42-5A29570D493F}"/>
              </a:ext>
            </a:extLst>
          </p:cNvPr>
          <p:cNvSpPr txBox="1"/>
          <p:nvPr/>
        </p:nvSpPr>
        <p:spPr>
          <a:xfrm>
            <a:off x="6286182" y="3105834"/>
            <a:ext cx="552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PUSH</a:t>
            </a:r>
            <a:r>
              <a:rPr lang="ko-KR" altLang="en-US" dirty="0"/>
              <a:t> 에서는 </a:t>
            </a:r>
            <a:r>
              <a:rPr lang="en-US" altLang="ko-KR" dirty="0"/>
              <a:t>ABA </a:t>
            </a:r>
            <a:r>
              <a:rPr lang="ko-KR" altLang="en-US" dirty="0"/>
              <a:t>문제가 발생되어도 문제가 되지 않기 때문에 </a:t>
            </a:r>
            <a:r>
              <a:rPr lang="en-US" altLang="ko-KR" dirty="0"/>
              <a:t>CAS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96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A7E3D4-E0EC-241C-B36D-F994A1197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543937"/>
            <a:ext cx="5200181" cy="5998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F9450-B2A9-2AF9-D6B8-57A6577BF449}"/>
              </a:ext>
            </a:extLst>
          </p:cNvPr>
          <p:cNvSpPr txBox="1"/>
          <p:nvPr/>
        </p:nvSpPr>
        <p:spPr>
          <a:xfrm>
            <a:off x="-1" y="0"/>
            <a:ext cx="592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Stack POP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83508-0839-6075-95BE-C3CA95B80584}"/>
              </a:ext>
            </a:extLst>
          </p:cNvPr>
          <p:cNvSpPr txBox="1"/>
          <p:nvPr/>
        </p:nvSpPr>
        <p:spPr>
          <a:xfrm>
            <a:off x="6267921" y="2943135"/>
            <a:ext cx="5563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POP</a:t>
            </a:r>
            <a:r>
              <a:rPr lang="ko-KR" altLang="en-US" dirty="0"/>
              <a:t>과정에서 </a:t>
            </a:r>
            <a:r>
              <a:rPr lang="en-US" altLang="ko-KR" dirty="0"/>
              <a:t>ABA </a:t>
            </a:r>
            <a:r>
              <a:rPr lang="ko-KR" altLang="en-US" dirty="0"/>
              <a:t>문제가 발생되면 </a:t>
            </a:r>
            <a:r>
              <a:rPr lang="en-US" altLang="ko-KR" dirty="0"/>
              <a:t>Stack</a:t>
            </a:r>
            <a:r>
              <a:rPr lang="ko-KR" altLang="en-US" dirty="0"/>
              <a:t>이 깨지기 때문에 </a:t>
            </a:r>
            <a:r>
              <a:rPr lang="en-US" altLang="ko-KR" dirty="0"/>
              <a:t>Double CAS</a:t>
            </a:r>
            <a:r>
              <a:rPr lang="ko-KR" altLang="en-US" dirty="0"/>
              <a:t>를 이용해서 </a:t>
            </a:r>
            <a:r>
              <a:rPr lang="en-US" altLang="ko-KR" dirty="0"/>
              <a:t>Count </a:t>
            </a:r>
            <a:r>
              <a:rPr lang="ko-KR" altLang="en-US" dirty="0"/>
              <a:t>데이터를 추가적으로 동시에 비교하여 </a:t>
            </a:r>
            <a:r>
              <a:rPr lang="en-US" altLang="ko-KR" dirty="0"/>
              <a:t>Stack</a:t>
            </a:r>
            <a:r>
              <a:rPr lang="ko-KR" altLang="en-US" dirty="0"/>
              <a:t>의 상태 변화를 감지하도록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46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A7F045-8391-8824-F1A4-0C1D66AA6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428220"/>
            <a:ext cx="5695950" cy="6268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B4C972-2116-857E-D9C0-BD2F61378C4C}"/>
              </a:ext>
            </a:extLst>
          </p:cNvPr>
          <p:cNvSpPr txBox="1"/>
          <p:nvPr/>
        </p:nvSpPr>
        <p:spPr>
          <a:xfrm>
            <a:off x="-1" y="0"/>
            <a:ext cx="719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Queue Enqueue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EB3DC-C81B-8221-A0D1-2D7E3B5E5323}"/>
              </a:ext>
            </a:extLst>
          </p:cNvPr>
          <p:cNvSpPr txBox="1"/>
          <p:nvPr/>
        </p:nvSpPr>
        <p:spPr>
          <a:xfrm>
            <a:off x="6210302" y="2136338"/>
            <a:ext cx="58578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멀티 쓰레드 환경에서 언제든지 다른 쓰레드에 의해서 </a:t>
            </a:r>
            <a:r>
              <a:rPr lang="en-US" altLang="ko-KR" dirty="0"/>
              <a:t>Queue</a:t>
            </a:r>
            <a:r>
              <a:rPr lang="ko-KR" altLang="en-US" dirty="0"/>
              <a:t>에 변화가 발생되기 때문에 </a:t>
            </a:r>
            <a:r>
              <a:rPr lang="en-US" altLang="ko-KR" dirty="0"/>
              <a:t>tail</a:t>
            </a:r>
            <a:r>
              <a:rPr lang="ko-KR" altLang="en-US" dirty="0"/>
              <a:t>의 </a:t>
            </a:r>
            <a:r>
              <a:rPr lang="en-US" altLang="ko-KR" dirty="0"/>
              <a:t>next</a:t>
            </a:r>
            <a:r>
              <a:rPr lang="ko-KR" altLang="en-US" dirty="0"/>
              <a:t>가 </a:t>
            </a:r>
            <a:r>
              <a:rPr lang="en-US" altLang="ko-KR" dirty="0" err="1"/>
              <a:t>nullptr</a:t>
            </a:r>
            <a:r>
              <a:rPr lang="ko-KR" altLang="en-US" dirty="0"/>
              <a:t>아 </a:t>
            </a:r>
            <a:r>
              <a:rPr lang="ko-KR" altLang="en-US" dirty="0" err="1"/>
              <a:t>아닐경우</a:t>
            </a:r>
            <a:r>
              <a:rPr lang="ko-KR" altLang="en-US" dirty="0"/>
              <a:t> </a:t>
            </a:r>
            <a:r>
              <a:rPr lang="en-US" altLang="ko-KR" dirty="0"/>
              <a:t>tail</a:t>
            </a:r>
            <a:r>
              <a:rPr lang="ko-KR" altLang="en-US" dirty="0"/>
              <a:t>을 밀어주는 작업을 수행합니다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Tail</a:t>
            </a:r>
            <a:r>
              <a:rPr lang="ko-KR" altLang="en-US" dirty="0"/>
              <a:t>을 밀어주는 작업에서 </a:t>
            </a:r>
            <a:r>
              <a:rPr lang="en-US" altLang="ko-KR" dirty="0"/>
              <a:t>ABA </a:t>
            </a:r>
            <a:r>
              <a:rPr lang="ko-KR" altLang="en-US" dirty="0"/>
              <a:t>문제가 발생되면 </a:t>
            </a:r>
            <a:r>
              <a:rPr lang="en-US" altLang="ko-KR" dirty="0"/>
              <a:t>Queue</a:t>
            </a:r>
            <a:r>
              <a:rPr lang="ko-KR" altLang="en-US" dirty="0"/>
              <a:t>가 깨지기 때문에 </a:t>
            </a:r>
            <a:r>
              <a:rPr lang="en-US" altLang="ko-KR" dirty="0"/>
              <a:t>Double CAS</a:t>
            </a:r>
            <a:r>
              <a:rPr lang="ko-KR" altLang="en-US" dirty="0"/>
              <a:t>를 이용해서 </a:t>
            </a:r>
            <a:r>
              <a:rPr lang="en-US" altLang="ko-KR" dirty="0"/>
              <a:t>Count </a:t>
            </a:r>
            <a:r>
              <a:rPr lang="ko-KR" altLang="en-US" dirty="0"/>
              <a:t>데이터를 추가적으로 동시에 비교하도록 하여 </a:t>
            </a:r>
            <a:r>
              <a:rPr lang="en-US" altLang="ko-KR" dirty="0"/>
              <a:t>Queue</a:t>
            </a:r>
            <a:r>
              <a:rPr lang="ko-KR" altLang="en-US" dirty="0"/>
              <a:t>의 상태 변화를 감지하도록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659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2C46EE-0701-8F8B-22D6-763AB37E10FE}"/>
              </a:ext>
            </a:extLst>
          </p:cNvPr>
          <p:cNvSpPr txBox="1"/>
          <p:nvPr/>
        </p:nvSpPr>
        <p:spPr>
          <a:xfrm>
            <a:off x="-1" y="0"/>
            <a:ext cx="692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Queue Dequeue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357A0D-DCA1-17D2-3D89-B6C59D441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" y="400110"/>
            <a:ext cx="4800600" cy="6343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CFEFE-EE68-874B-EA6F-D1C4ABB7CD9D}"/>
              </a:ext>
            </a:extLst>
          </p:cNvPr>
          <p:cNvSpPr txBox="1"/>
          <p:nvPr/>
        </p:nvSpPr>
        <p:spPr>
          <a:xfrm>
            <a:off x="6095999" y="2556431"/>
            <a:ext cx="5920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Dequeue</a:t>
            </a:r>
            <a:r>
              <a:rPr lang="ko-KR" altLang="en-US" dirty="0"/>
              <a:t>에서도 </a:t>
            </a:r>
            <a:r>
              <a:rPr lang="en-US" altLang="ko-KR" dirty="0"/>
              <a:t>head</a:t>
            </a:r>
            <a:r>
              <a:rPr lang="ko-KR" altLang="en-US" dirty="0"/>
              <a:t>와 </a:t>
            </a:r>
            <a:r>
              <a:rPr lang="en-US" altLang="ko-KR" dirty="0"/>
              <a:t>tail</a:t>
            </a:r>
            <a:r>
              <a:rPr lang="ko-KR" altLang="en-US" dirty="0"/>
              <a:t>이 같고 아직 </a:t>
            </a:r>
            <a:r>
              <a:rPr lang="en-US" altLang="ko-KR" dirty="0"/>
              <a:t>tail</a:t>
            </a:r>
            <a:r>
              <a:rPr lang="ko-KR" altLang="en-US" dirty="0"/>
              <a:t>이 밀리지 않았다면 </a:t>
            </a:r>
            <a:r>
              <a:rPr lang="en-US" altLang="ko-KR" dirty="0"/>
              <a:t>tail</a:t>
            </a:r>
            <a:r>
              <a:rPr lang="ko-KR" altLang="en-US" dirty="0"/>
              <a:t>을 밀어주는 작업을 진행해야 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Dequeue</a:t>
            </a:r>
            <a:r>
              <a:rPr lang="ko-KR" altLang="en-US" dirty="0"/>
              <a:t> 과정은 </a:t>
            </a:r>
            <a:r>
              <a:rPr lang="en-US" altLang="ko-KR" dirty="0" err="1"/>
              <a:t>LockFree</a:t>
            </a:r>
            <a:r>
              <a:rPr lang="en-US" altLang="ko-KR" dirty="0"/>
              <a:t> Stack</a:t>
            </a:r>
            <a:r>
              <a:rPr lang="ko-KR" altLang="en-US" dirty="0"/>
              <a:t>의 </a:t>
            </a:r>
            <a:r>
              <a:rPr lang="en-US" altLang="ko-KR" dirty="0"/>
              <a:t>POP</a:t>
            </a:r>
            <a:r>
              <a:rPr lang="ko-KR" altLang="en-US" dirty="0"/>
              <a:t>과 동일하기 때문에 동일한 </a:t>
            </a:r>
            <a:r>
              <a:rPr lang="en-US" altLang="ko-KR" dirty="0"/>
              <a:t>ABA </a:t>
            </a:r>
            <a:r>
              <a:rPr lang="ko-KR" altLang="en-US" dirty="0"/>
              <a:t>문제가 발생되어 </a:t>
            </a:r>
            <a:r>
              <a:rPr lang="en-US" altLang="ko-KR" dirty="0"/>
              <a:t>Double CAS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51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D0028C-974A-7BEA-17F4-C4723791B63C}"/>
              </a:ext>
            </a:extLst>
          </p:cNvPr>
          <p:cNvSpPr txBox="1"/>
          <p:nvPr/>
        </p:nvSpPr>
        <p:spPr>
          <a:xfrm>
            <a:off x="-2" y="0"/>
            <a:ext cx="8534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Queue &amp;</a:t>
            </a:r>
            <a:r>
              <a:rPr lang="ko-KR" altLang="en-US" sz="2000" dirty="0"/>
              <a:t> </a:t>
            </a:r>
            <a:r>
              <a:rPr lang="en-US" altLang="ko-KR" sz="2000" dirty="0"/>
              <a:t>Double</a:t>
            </a:r>
            <a:r>
              <a:rPr lang="ko-KR" altLang="en-US" sz="2000" dirty="0"/>
              <a:t> </a:t>
            </a:r>
            <a:r>
              <a:rPr lang="en-US" altLang="ko-KR" sz="2000" dirty="0"/>
              <a:t>CAS</a:t>
            </a:r>
            <a:r>
              <a:rPr lang="ko-KR" altLang="en-US" sz="2000" dirty="0"/>
              <a:t> 캐시라인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4EE9A0-9AC3-AA5A-0BB2-0FC5A025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3780004"/>
            <a:ext cx="2628899" cy="1189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F3E483-CBB1-BDE8-4A40-232E4843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677822"/>
            <a:ext cx="2628900" cy="1400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C16A50-E759-F2E1-6A6A-98D9B8EC5C6F}"/>
              </a:ext>
            </a:extLst>
          </p:cNvPr>
          <p:cNvSpPr txBox="1"/>
          <p:nvPr/>
        </p:nvSpPr>
        <p:spPr>
          <a:xfrm>
            <a:off x="4362450" y="2551837"/>
            <a:ext cx="73342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Double</a:t>
            </a:r>
            <a:r>
              <a:rPr lang="ko-KR" altLang="en-US" b="1" dirty="0"/>
              <a:t> </a:t>
            </a:r>
            <a:r>
              <a:rPr lang="en-US" altLang="ko-KR" b="1" dirty="0"/>
              <a:t>CAS</a:t>
            </a:r>
            <a:r>
              <a:rPr lang="ko-KR" altLang="en-US" b="1" dirty="0"/>
              <a:t>에서 </a:t>
            </a:r>
            <a:r>
              <a:rPr lang="en-US" altLang="ko-KR" b="1" dirty="0"/>
              <a:t>Interlocked </a:t>
            </a:r>
            <a:r>
              <a:rPr lang="ko-KR" altLang="en-US" b="1" dirty="0"/>
              <a:t>간의 경합을 회피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Interlocked</a:t>
            </a:r>
            <a:r>
              <a:rPr lang="ko-KR" altLang="en-US" dirty="0"/>
              <a:t>는 캐시라인 단위로 </a:t>
            </a:r>
            <a:r>
              <a:rPr lang="en-US" altLang="ko-KR" dirty="0"/>
              <a:t>Interlocked</a:t>
            </a:r>
            <a:r>
              <a:rPr lang="ko-KR" altLang="en-US" dirty="0"/>
              <a:t> 버스를 </a:t>
            </a:r>
            <a:r>
              <a:rPr lang="ko-KR" altLang="en-US" dirty="0" err="1"/>
              <a:t>잠금기</a:t>
            </a:r>
            <a:r>
              <a:rPr lang="ko-KR" altLang="en-US" dirty="0"/>
              <a:t> 때문에 </a:t>
            </a:r>
            <a:r>
              <a:rPr lang="en-US" altLang="ko-KR" dirty="0"/>
              <a:t>head</a:t>
            </a:r>
            <a:r>
              <a:rPr lang="ko-KR" altLang="en-US" dirty="0"/>
              <a:t>로 사용될 </a:t>
            </a:r>
            <a:r>
              <a:rPr lang="en-US" altLang="ko-KR" dirty="0" err="1"/>
              <a:t>mHead</a:t>
            </a:r>
            <a:r>
              <a:rPr lang="ko-KR" altLang="en-US" dirty="0"/>
              <a:t>와 </a:t>
            </a:r>
            <a:r>
              <a:rPr lang="en-US" altLang="ko-KR" dirty="0"/>
              <a:t>tail</a:t>
            </a:r>
            <a:r>
              <a:rPr lang="ko-KR" altLang="en-US" dirty="0"/>
              <a:t>로 사용될 </a:t>
            </a:r>
            <a:r>
              <a:rPr lang="en-US" altLang="ko-KR" dirty="0" err="1"/>
              <a:t>mTail</a:t>
            </a:r>
            <a:r>
              <a:rPr lang="ko-KR" altLang="en-US" dirty="0"/>
              <a:t>을 서로 다른 캐시라인에 설 수 있도록 하기 위해 </a:t>
            </a:r>
            <a:r>
              <a:rPr lang="en-US" altLang="ko-KR" dirty="0"/>
              <a:t>__</a:t>
            </a:r>
            <a:r>
              <a:rPr lang="en-US" altLang="ko-KR" dirty="0" err="1"/>
              <a:t>declspec</a:t>
            </a:r>
            <a:r>
              <a:rPr lang="en-US" altLang="ko-KR" dirty="0"/>
              <a:t>(align(64))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이렇게 함으로써 </a:t>
            </a:r>
            <a:r>
              <a:rPr lang="en-US" altLang="ko-KR" dirty="0" err="1"/>
              <a:t>mHead</a:t>
            </a:r>
            <a:r>
              <a:rPr lang="ko-KR" altLang="en-US" dirty="0"/>
              <a:t>와 </a:t>
            </a:r>
            <a:r>
              <a:rPr lang="en-US" altLang="ko-KR" dirty="0" err="1"/>
              <a:t>mTail</a:t>
            </a:r>
            <a:r>
              <a:rPr lang="ko-KR" altLang="en-US" dirty="0"/>
              <a:t>간의 </a:t>
            </a:r>
            <a:r>
              <a:rPr lang="en-US" altLang="ko-KR" dirty="0"/>
              <a:t>Interlocked </a:t>
            </a:r>
            <a:r>
              <a:rPr lang="ko-KR" altLang="en-US" dirty="0"/>
              <a:t>경합이 발생되지 않도록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96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2C75A4-4E71-A951-721B-BC48CB51929A}"/>
              </a:ext>
            </a:extLst>
          </p:cNvPr>
          <p:cNvSpPr txBox="1"/>
          <p:nvPr/>
        </p:nvSpPr>
        <p:spPr>
          <a:xfrm>
            <a:off x="-2" y="0"/>
            <a:ext cx="7867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Stack &amp; Queue </a:t>
            </a:r>
            <a:r>
              <a:rPr lang="ko-KR" altLang="en-US" sz="2000" dirty="0"/>
              <a:t>검증 테스트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A2855EA-1859-B8DA-56C3-FB4D60587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99" b="2154"/>
          <a:stretch/>
        </p:blipFill>
        <p:spPr bwMode="auto">
          <a:xfrm>
            <a:off x="1763967" y="873065"/>
            <a:ext cx="3529710" cy="3657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E757AE4-8FFC-5C4E-F7EA-89C9295E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014" y="873065"/>
            <a:ext cx="3529710" cy="3676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A6198-F8F7-8798-EA56-3CABCE59AEE7}"/>
              </a:ext>
            </a:extLst>
          </p:cNvPr>
          <p:cNvSpPr txBox="1"/>
          <p:nvPr/>
        </p:nvSpPr>
        <p:spPr>
          <a:xfrm>
            <a:off x="1406127" y="5323600"/>
            <a:ext cx="9379745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구현한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LockFreeStack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&amp;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LockFreeQueue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실제로 멀티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레드 환경에서 정상적으로 사용이 가능한지 확인하기 위한 테스트를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위와같이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진행하였습니다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15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0D064C-AAC1-359A-88B3-D6D0D211BC6E}"/>
              </a:ext>
            </a:extLst>
          </p:cNvPr>
          <p:cNvSpPr txBox="1"/>
          <p:nvPr/>
        </p:nvSpPr>
        <p:spPr>
          <a:xfrm>
            <a:off x="-1" y="0"/>
            <a:ext cx="7610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Stack </a:t>
            </a:r>
            <a:r>
              <a:rPr lang="ko-KR" altLang="en-US" sz="2000" dirty="0"/>
              <a:t>성능 테스트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E7D19075-1AEF-D1BE-C01E-FBE63E9E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518300"/>
              </p:ext>
            </p:extLst>
          </p:nvPr>
        </p:nvGraphicFramePr>
        <p:xfrm>
          <a:off x="679448" y="400110"/>
          <a:ext cx="5168899" cy="3229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380E2052-C8F2-6D64-39ED-D8555F5E7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422084"/>
              </p:ext>
            </p:extLst>
          </p:nvPr>
        </p:nvGraphicFramePr>
        <p:xfrm>
          <a:off x="6343654" y="400110"/>
          <a:ext cx="5168899" cy="3229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C3CA886-50FC-E210-AB06-4C834667C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99795"/>
              </p:ext>
            </p:extLst>
          </p:nvPr>
        </p:nvGraphicFramePr>
        <p:xfrm>
          <a:off x="679449" y="3703108"/>
          <a:ext cx="5168899" cy="2935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7299354-535F-8652-6C41-446197BEBD29}"/>
              </a:ext>
            </a:extLst>
          </p:cNvPr>
          <p:cNvSpPr txBox="1"/>
          <p:nvPr/>
        </p:nvSpPr>
        <p:spPr>
          <a:xfrm>
            <a:off x="6096000" y="5397129"/>
            <a:ext cx="5613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테스트 결과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테스트 결과 멀티 쓰레드 환경에서 </a:t>
            </a:r>
            <a:r>
              <a:rPr lang="en-US" altLang="ko-KR" sz="1600" dirty="0" err="1"/>
              <a:t>LockFreeStack</a:t>
            </a:r>
            <a:r>
              <a:rPr lang="ko-KR" altLang="en-US" sz="1600" dirty="0"/>
              <a:t>이 </a:t>
            </a:r>
            <a:r>
              <a:rPr lang="en-US" altLang="ko-KR" sz="1600" dirty="0" err="1"/>
              <a:t>CriticalSection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SRWLock</a:t>
            </a:r>
            <a:r>
              <a:rPr lang="ko-KR" altLang="en-US" sz="1600" dirty="0"/>
              <a:t>을 사용한 것 보다 준수한 성능을 보여줌을 확인하였습니다</a:t>
            </a:r>
            <a:r>
              <a:rPr lang="en-US" altLang="ko-KR" sz="16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F53116-F573-87A0-E8E4-76DA74950E4B}"/>
              </a:ext>
            </a:extLst>
          </p:cNvPr>
          <p:cNvSpPr txBox="1"/>
          <p:nvPr/>
        </p:nvSpPr>
        <p:spPr>
          <a:xfrm>
            <a:off x="6096000" y="3658566"/>
            <a:ext cx="61293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테스트 환경 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4</a:t>
            </a:r>
            <a:r>
              <a:rPr lang="ko-KR" altLang="en-US" sz="1600" dirty="0"/>
              <a:t>코어 </a:t>
            </a:r>
            <a:r>
              <a:rPr lang="en-US" altLang="ko-KR" sz="1600" dirty="0"/>
              <a:t>8</a:t>
            </a:r>
            <a:r>
              <a:rPr lang="ko-KR" altLang="en-US" sz="1600" dirty="0"/>
              <a:t>쓰레드 </a:t>
            </a:r>
            <a:r>
              <a:rPr lang="en-US" altLang="ko-KR" sz="1600" dirty="0"/>
              <a:t>CPU </a:t>
            </a:r>
            <a:r>
              <a:rPr lang="ko-KR" altLang="en-US" sz="1600" dirty="0"/>
              <a:t>환경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멀티 쓰레드 환경에서 </a:t>
            </a:r>
            <a:r>
              <a:rPr lang="en-US" altLang="ko-KR" sz="1600" dirty="0"/>
              <a:t>POP, PUSH</a:t>
            </a:r>
            <a:r>
              <a:rPr lang="ko-KR" altLang="en-US" sz="1600" dirty="0"/>
              <a:t>를 </a:t>
            </a:r>
            <a:r>
              <a:rPr lang="en-US" altLang="ko-KR" sz="1600" dirty="0"/>
              <a:t>10000</a:t>
            </a:r>
            <a:r>
              <a:rPr lang="ko-KR" altLang="en-US" sz="1600" dirty="0"/>
              <a:t>번씩 한 묶음으로 프로파일링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PUSH Thread</a:t>
            </a:r>
            <a:r>
              <a:rPr lang="ko-KR" altLang="en-US" sz="1600" dirty="0"/>
              <a:t>와 </a:t>
            </a:r>
            <a:r>
              <a:rPr lang="en-US" altLang="ko-KR" sz="1600" dirty="0"/>
              <a:t>POP Thread</a:t>
            </a:r>
            <a:r>
              <a:rPr lang="ko-KR" altLang="en-US" sz="1600" dirty="0"/>
              <a:t>의 개수를 변경하며 데이터를 수집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3952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B8851-DF4B-1ECF-8944-A0BD84CE126F}"/>
              </a:ext>
            </a:extLst>
          </p:cNvPr>
          <p:cNvSpPr txBox="1"/>
          <p:nvPr/>
        </p:nvSpPr>
        <p:spPr>
          <a:xfrm>
            <a:off x="-1" y="0"/>
            <a:ext cx="803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Queue</a:t>
            </a:r>
            <a:r>
              <a:rPr lang="ko-KR" altLang="en-US" sz="2000" dirty="0"/>
              <a:t> 성능 테스트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05FB14A-D185-3926-B433-79A93C76F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763854"/>
              </p:ext>
            </p:extLst>
          </p:nvPr>
        </p:nvGraphicFramePr>
        <p:xfrm>
          <a:off x="679448" y="400110"/>
          <a:ext cx="5168899" cy="3229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BE26FD6E-30B8-B4DA-3B9B-6F01560FC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578152"/>
              </p:ext>
            </p:extLst>
          </p:nvPr>
        </p:nvGraphicFramePr>
        <p:xfrm>
          <a:off x="6343653" y="400110"/>
          <a:ext cx="5168899" cy="3229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ADCC81CD-F21B-3345-2A7D-34002083A9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781739"/>
              </p:ext>
            </p:extLst>
          </p:nvPr>
        </p:nvGraphicFramePr>
        <p:xfrm>
          <a:off x="679448" y="3629508"/>
          <a:ext cx="5168899" cy="3229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28C0C1-2C05-95B9-91A8-8B3AF3CE802C}"/>
              </a:ext>
            </a:extLst>
          </p:cNvPr>
          <p:cNvSpPr txBox="1"/>
          <p:nvPr/>
        </p:nvSpPr>
        <p:spPr>
          <a:xfrm>
            <a:off x="6096000" y="5263779"/>
            <a:ext cx="5613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테스트 결과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테스트 결과 멀티 쓰레드 환경에서 </a:t>
            </a:r>
            <a:r>
              <a:rPr lang="en-US" altLang="ko-KR" sz="1600" dirty="0" err="1"/>
              <a:t>LockFreeQueue</a:t>
            </a:r>
            <a:r>
              <a:rPr lang="ko-KR" altLang="en-US" sz="1600" dirty="0"/>
              <a:t>가 준수한 성능을 보여주었으며</a:t>
            </a:r>
            <a:r>
              <a:rPr lang="en-US" altLang="ko-KR" sz="1600" dirty="0"/>
              <a:t>,</a:t>
            </a:r>
            <a:r>
              <a:rPr lang="ko-KR" altLang="en-US" sz="1600" dirty="0"/>
              <a:t> 특히 </a:t>
            </a:r>
            <a:r>
              <a:rPr lang="en-US" altLang="ko-KR" sz="1600" dirty="0" err="1"/>
              <a:t>Enq</a:t>
            </a:r>
            <a:r>
              <a:rPr lang="en-US" altLang="ko-KR" sz="1600" dirty="0"/>
              <a:t> </a:t>
            </a:r>
            <a:r>
              <a:rPr lang="ko-KR" altLang="en-US" sz="1600" dirty="0"/>
              <a:t>쓰레드가 많고 </a:t>
            </a:r>
            <a:r>
              <a:rPr lang="en-US" altLang="ko-KR" sz="1600" dirty="0" err="1"/>
              <a:t>Deq</a:t>
            </a:r>
            <a:r>
              <a:rPr lang="en-US" altLang="ko-KR" sz="1600" dirty="0"/>
              <a:t> </a:t>
            </a:r>
            <a:r>
              <a:rPr lang="ko-KR" altLang="en-US" sz="1600" dirty="0"/>
              <a:t>쓰레드가 적은 환경에서 </a:t>
            </a:r>
            <a:r>
              <a:rPr lang="en-US" altLang="ko-KR" sz="1600" dirty="0" err="1"/>
              <a:t>Deq</a:t>
            </a:r>
            <a:r>
              <a:rPr lang="ko-KR" altLang="en-US" sz="1600" dirty="0"/>
              <a:t>의 성능이 준수함을 확인하였습니다</a:t>
            </a:r>
            <a:r>
              <a:rPr lang="en-US" altLang="ko-KR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CE1AB-CC23-D007-6976-5A6890FA0C92}"/>
              </a:ext>
            </a:extLst>
          </p:cNvPr>
          <p:cNvSpPr txBox="1"/>
          <p:nvPr/>
        </p:nvSpPr>
        <p:spPr>
          <a:xfrm>
            <a:off x="6096000" y="3610941"/>
            <a:ext cx="61293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테스트 환경 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4</a:t>
            </a:r>
            <a:r>
              <a:rPr lang="ko-KR" altLang="en-US" sz="1600" dirty="0"/>
              <a:t>코어 </a:t>
            </a:r>
            <a:r>
              <a:rPr lang="en-US" altLang="ko-KR" sz="1600" dirty="0"/>
              <a:t>8</a:t>
            </a:r>
            <a:r>
              <a:rPr lang="ko-KR" altLang="en-US" sz="1600" dirty="0"/>
              <a:t>쓰레드 </a:t>
            </a:r>
            <a:r>
              <a:rPr lang="en-US" altLang="ko-KR" sz="1600" dirty="0"/>
              <a:t>CPU </a:t>
            </a:r>
            <a:r>
              <a:rPr lang="ko-KR" altLang="en-US" sz="1600" dirty="0"/>
              <a:t>환경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멀티 쓰레드 환경에서 </a:t>
            </a:r>
            <a:r>
              <a:rPr lang="en-US" altLang="ko-KR" sz="1600" dirty="0"/>
              <a:t>POP, PUSH</a:t>
            </a:r>
            <a:r>
              <a:rPr lang="ko-KR" altLang="en-US" sz="1600" dirty="0"/>
              <a:t>를 </a:t>
            </a:r>
            <a:r>
              <a:rPr lang="en-US" altLang="ko-KR" sz="1600" dirty="0"/>
              <a:t>10000</a:t>
            </a:r>
            <a:r>
              <a:rPr lang="ko-KR" altLang="en-US" sz="1600" dirty="0"/>
              <a:t>번씩 한 묶음으로 프로파일링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Enq</a:t>
            </a:r>
            <a:r>
              <a:rPr lang="en-US" altLang="ko-KR" sz="1600" dirty="0"/>
              <a:t> Thread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Deq</a:t>
            </a:r>
            <a:r>
              <a:rPr lang="en-US" altLang="ko-KR" sz="1600" dirty="0"/>
              <a:t> Thread</a:t>
            </a:r>
            <a:r>
              <a:rPr lang="ko-KR" altLang="en-US" sz="1600" dirty="0"/>
              <a:t>의 개수를 변경하며 데이터를 수집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01663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9044A-AFD7-CF1B-9231-B621D5A59502}"/>
              </a:ext>
            </a:extLst>
          </p:cNvPr>
          <p:cNvSpPr txBox="1"/>
          <p:nvPr/>
        </p:nvSpPr>
        <p:spPr>
          <a:xfrm>
            <a:off x="0" y="0"/>
            <a:ext cx="636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ObjectFreeList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96442-FFB0-3864-8178-EF2F85B03C9C}"/>
              </a:ext>
            </a:extLst>
          </p:cNvPr>
          <p:cNvSpPr txBox="1"/>
          <p:nvPr/>
        </p:nvSpPr>
        <p:spPr>
          <a:xfrm>
            <a:off x="5622312" y="3716776"/>
            <a:ext cx="63055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구현 방식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캐시 </a:t>
            </a:r>
            <a:r>
              <a:rPr lang="en-US" altLang="ko-KR" dirty="0"/>
              <a:t>hit</a:t>
            </a:r>
            <a:r>
              <a:rPr lang="ko-KR" altLang="en-US" dirty="0"/>
              <a:t>율의 이점을 얻기 위해서 </a:t>
            </a:r>
            <a:r>
              <a:rPr lang="en-US" altLang="ko-KR" dirty="0" err="1"/>
              <a:t>LockFree</a:t>
            </a:r>
            <a:r>
              <a:rPr lang="ko-KR" altLang="en-US" dirty="0"/>
              <a:t> </a:t>
            </a:r>
            <a:r>
              <a:rPr lang="en-US" altLang="ko-KR" dirty="0"/>
              <a:t>Queue</a:t>
            </a:r>
            <a:r>
              <a:rPr lang="ko-KR" altLang="en-US" dirty="0"/>
              <a:t>가 아닌 </a:t>
            </a:r>
            <a:r>
              <a:rPr lang="en-US" altLang="ko-KR" dirty="0" err="1"/>
              <a:t>LockFree</a:t>
            </a:r>
            <a:r>
              <a:rPr lang="en-US" altLang="ko-KR" dirty="0"/>
              <a:t> Stack</a:t>
            </a:r>
            <a:r>
              <a:rPr lang="ko-KR" altLang="en-US" dirty="0"/>
              <a:t>을 </a:t>
            </a:r>
            <a:r>
              <a:rPr lang="ko-KR" altLang="en-US" dirty="0" err="1"/>
              <a:t>기반으로하여</a:t>
            </a:r>
            <a:r>
              <a:rPr lang="ko-KR" altLang="en-US" dirty="0"/>
              <a:t> 구현하였습니다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Default Heap</a:t>
            </a:r>
            <a:r>
              <a:rPr lang="ko-KR" altLang="en-US" dirty="0"/>
              <a:t>을 사용함으로써 발생될 수 있는 쓰레드 경합 및 </a:t>
            </a:r>
            <a:r>
              <a:rPr lang="ko-KR" altLang="en-US" dirty="0" err="1"/>
              <a:t>할당받은</a:t>
            </a:r>
            <a:r>
              <a:rPr lang="ko-KR" altLang="en-US" dirty="0"/>
              <a:t> 데이터들이 여러 페이지로 나뉘는 현상을 줄이기 위해 라이브러리 내부에서는 </a:t>
            </a:r>
            <a:r>
              <a:rPr lang="en-US" altLang="ko-KR" dirty="0"/>
              <a:t>Dynamic Heap</a:t>
            </a:r>
            <a:r>
              <a:rPr lang="ko-KR" altLang="en-US" dirty="0"/>
              <a:t>을 사용하였습니다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D5495-D05A-BA03-7B31-B7360CD06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" y="1835033"/>
            <a:ext cx="5162550" cy="3187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83076B-7390-C1CF-70E7-5DCFD10AE650}"/>
              </a:ext>
            </a:extLst>
          </p:cNvPr>
          <p:cNvSpPr txBox="1"/>
          <p:nvPr/>
        </p:nvSpPr>
        <p:spPr>
          <a:xfrm>
            <a:off x="5622312" y="1027391"/>
            <a:ext cx="63055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구현 목적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메모리를 미리 확보하여 </a:t>
            </a:r>
            <a:r>
              <a:rPr lang="en-US" altLang="ko-KR" dirty="0"/>
              <a:t>new, delete </a:t>
            </a:r>
            <a:r>
              <a:rPr lang="ko-KR" altLang="en-US" dirty="0"/>
              <a:t>보다 빠른 메모리 할당 라이브러리를 만들기 위함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직접 만든 </a:t>
            </a:r>
            <a:r>
              <a:rPr lang="en-US" altLang="ko-KR" dirty="0" err="1"/>
              <a:t>FreeList</a:t>
            </a:r>
            <a:r>
              <a:rPr lang="ko-KR" altLang="en-US" dirty="0"/>
              <a:t>를 통해 메모리 할당 현황을 모니터링 하기 위함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022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3426C47-FC0C-C957-10CF-6C28431AD2CE}"/>
              </a:ext>
            </a:extLst>
          </p:cNvPr>
          <p:cNvGrpSpPr/>
          <p:nvPr/>
        </p:nvGrpSpPr>
        <p:grpSpPr>
          <a:xfrm>
            <a:off x="1956000" y="521630"/>
            <a:ext cx="8280000" cy="3491365"/>
            <a:chOff x="2006139" y="241069"/>
            <a:chExt cx="8179722" cy="349136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B903C62-FF90-9015-BD14-39E336645A4F}"/>
                </a:ext>
              </a:extLst>
            </p:cNvPr>
            <p:cNvSpPr/>
            <p:nvPr/>
          </p:nvSpPr>
          <p:spPr>
            <a:xfrm>
              <a:off x="2006139" y="241069"/>
              <a:ext cx="8179722" cy="3491365"/>
            </a:xfrm>
            <a:prstGeom prst="roundRect">
              <a:avLst>
                <a:gd name="adj" fmla="val 341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7095A-605C-0F0F-D7CF-DA2B1C33B28F}"/>
                </a:ext>
              </a:extLst>
            </p:cNvPr>
            <p:cNvSpPr txBox="1"/>
            <p:nvPr/>
          </p:nvSpPr>
          <p:spPr>
            <a:xfrm>
              <a:off x="4693341" y="373351"/>
              <a:ext cx="2805319" cy="407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ABOUT ME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BD8077-1D62-9ED0-FCC9-103358484FF6}"/>
                </a:ext>
              </a:extLst>
            </p:cNvPr>
            <p:cNvSpPr txBox="1"/>
            <p:nvPr/>
          </p:nvSpPr>
          <p:spPr>
            <a:xfrm>
              <a:off x="2312509" y="1040064"/>
              <a:ext cx="756698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이름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정찬훈</a:t>
              </a:r>
              <a:endParaRPr lang="en-US" altLang="ko-KR" sz="1400" dirty="0"/>
            </a:p>
            <a:p>
              <a:pPr algn="ctr"/>
              <a:br>
                <a:rPr lang="en-US" altLang="ko-KR" sz="1400" dirty="0"/>
              </a:br>
              <a:endParaRPr lang="en-US" altLang="ko-KR" sz="1400" dirty="0"/>
            </a:p>
            <a:p>
              <a:pPr algn="ctr"/>
              <a:r>
                <a:rPr lang="ko-KR" altLang="en-US" sz="1400" dirty="0"/>
                <a:t>학교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한국공학대학교 </a:t>
              </a:r>
              <a:r>
                <a:rPr lang="en-US" altLang="ko-KR" sz="1400" dirty="0"/>
                <a:t>IT</a:t>
              </a:r>
              <a:r>
                <a:rPr lang="ko-KR" altLang="en-US" sz="1400" dirty="0"/>
                <a:t>서비스공학과 졸업</a:t>
              </a:r>
              <a:r>
                <a:rPr lang="en-US" altLang="ko-KR" sz="1400" dirty="0"/>
                <a:t> ( 2015.03 ~ 2019.02 )</a:t>
              </a:r>
            </a:p>
            <a:p>
              <a:pPr algn="ctr"/>
              <a:br>
                <a:rPr lang="en-US" altLang="ko-KR" sz="1400" dirty="0"/>
              </a:br>
              <a:endParaRPr lang="en-US" altLang="ko-KR" sz="1400" dirty="0"/>
            </a:p>
            <a:p>
              <a:pPr algn="ctr"/>
              <a:r>
                <a:rPr lang="en-US" altLang="ko-KR" sz="1400" dirty="0" err="1"/>
                <a:t>Github</a:t>
              </a:r>
              <a:r>
                <a:rPr lang="en-US" altLang="ko-KR" sz="1400" dirty="0"/>
                <a:t> : </a:t>
              </a:r>
              <a:r>
                <a:rPr lang="en-US" altLang="ko-KR" sz="1400" dirty="0">
                  <a:hlinkClick r:id="rId2"/>
                </a:rPr>
                <a:t>https://</a:t>
              </a:r>
              <a:r>
                <a:rPr lang="en-US" altLang="ko-KR" sz="1400" dirty="0" err="1">
                  <a:hlinkClick r:id="rId2"/>
                </a:rPr>
                <a:t>github.com</a:t>
              </a:r>
              <a:r>
                <a:rPr lang="en-US" altLang="ko-KR" sz="1400" dirty="0">
                  <a:hlinkClick r:id="rId2"/>
                </a:rPr>
                <a:t>/</a:t>
              </a:r>
              <a:r>
                <a:rPr lang="en-US" altLang="ko-KR" sz="1400" dirty="0" err="1">
                  <a:hlinkClick r:id="rId2"/>
                </a:rPr>
                <a:t>jch5158</a:t>
              </a:r>
              <a:endParaRPr lang="en-US" altLang="ko-KR" sz="1400" dirty="0"/>
            </a:p>
            <a:p>
              <a:pPr algn="ctr"/>
              <a:br>
                <a:rPr lang="en-US" altLang="ko-KR" sz="1400" dirty="0"/>
              </a:br>
              <a:endParaRPr lang="en-US" altLang="ko-KR" sz="1400" dirty="0"/>
            </a:p>
            <a:p>
              <a:pPr algn="ctr"/>
              <a:r>
                <a:rPr lang="ko-KR" altLang="en-US" sz="1400" dirty="0"/>
                <a:t>기술 블로그 </a:t>
              </a:r>
              <a:r>
                <a:rPr lang="en-US" altLang="ko-KR" sz="1400" dirty="0"/>
                <a:t>: </a:t>
              </a:r>
              <a:r>
                <a:rPr lang="en-US" altLang="ko-KR" sz="1400" dirty="0">
                  <a:hlinkClick r:id="rId3"/>
                </a:rPr>
                <a:t>https://vanilla-</a:t>
              </a:r>
              <a:r>
                <a:rPr lang="en-US" altLang="ko-KR" sz="1400" dirty="0" err="1">
                  <a:hlinkClick r:id="rId3"/>
                </a:rPr>
                <a:t>tech.tistory.com</a:t>
              </a:r>
              <a:r>
                <a:rPr lang="en-US" altLang="ko-KR" sz="1400" dirty="0">
                  <a:hlinkClick r:id="rId3"/>
                </a:rPr>
                <a:t>/</a:t>
              </a:r>
              <a:endParaRPr lang="ko-KR" altLang="en-US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5469F3-B722-AD57-68DC-50F3C8ED8B70}"/>
              </a:ext>
            </a:extLst>
          </p:cNvPr>
          <p:cNvGrpSpPr/>
          <p:nvPr/>
        </p:nvGrpSpPr>
        <p:grpSpPr>
          <a:xfrm>
            <a:off x="1956000" y="4525003"/>
            <a:ext cx="8280000" cy="1811367"/>
            <a:chOff x="947651" y="4223673"/>
            <a:chExt cx="4605252" cy="19904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ABD7C1-02BE-D569-1799-87DF66827446}"/>
                </a:ext>
              </a:extLst>
            </p:cNvPr>
            <p:cNvSpPr txBox="1"/>
            <p:nvPr/>
          </p:nvSpPr>
          <p:spPr>
            <a:xfrm>
              <a:off x="2460568" y="4383573"/>
              <a:ext cx="1579418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EDUCATION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1AAF73-14EC-8D73-37F5-1BD3B493797E}"/>
                </a:ext>
              </a:extLst>
            </p:cNvPr>
            <p:cNvSpPr txBox="1"/>
            <p:nvPr/>
          </p:nvSpPr>
          <p:spPr>
            <a:xfrm>
              <a:off x="1047404" y="5218880"/>
              <a:ext cx="4333010" cy="338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/>
                <a:t>프로카데미</a:t>
              </a:r>
              <a:r>
                <a:rPr lang="ko-KR" altLang="en-US" sz="1400" dirty="0"/>
                <a:t> 게임 서버 프로그래머 과정 </a:t>
              </a:r>
              <a:r>
                <a:rPr lang="en-US" altLang="ko-KR" sz="1400" dirty="0"/>
                <a:t>16</a:t>
              </a:r>
              <a:r>
                <a:rPr lang="ko-KR" altLang="en-US" sz="1400" dirty="0"/>
                <a:t>기 최후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인 졸업 </a:t>
              </a:r>
              <a:r>
                <a:rPr lang="en-US" altLang="ko-KR" sz="1400" dirty="0"/>
                <a:t> ( 2020.08 ~ 2021.08 )</a:t>
              </a:r>
              <a:endParaRPr lang="ko-KR" altLang="en-US" sz="1400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5CF7327-0D04-7624-0713-EACCB737E83B}"/>
                </a:ext>
              </a:extLst>
            </p:cNvPr>
            <p:cNvSpPr/>
            <p:nvPr/>
          </p:nvSpPr>
          <p:spPr>
            <a:xfrm>
              <a:off x="947651" y="4223673"/>
              <a:ext cx="4605252" cy="1990416"/>
            </a:xfrm>
            <a:prstGeom prst="roundRect">
              <a:avLst>
                <a:gd name="adj" fmla="val 341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99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EB3CC6-25AE-DC2C-70EE-2528694C114B}"/>
              </a:ext>
            </a:extLst>
          </p:cNvPr>
          <p:cNvSpPr txBox="1"/>
          <p:nvPr/>
        </p:nvSpPr>
        <p:spPr>
          <a:xfrm>
            <a:off x="-1" y="0"/>
            <a:ext cx="78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ObjectFreeList</a:t>
            </a:r>
            <a:r>
              <a:rPr lang="en-US" altLang="ko-KR" sz="2000" dirty="0"/>
              <a:t> </a:t>
            </a:r>
            <a:r>
              <a:rPr lang="ko-KR" altLang="en-US" sz="2000" dirty="0"/>
              <a:t>성능 테스트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1A25C-ACE4-0932-4835-8260A9DF86CC}"/>
              </a:ext>
            </a:extLst>
          </p:cNvPr>
          <p:cNvSpPr txBox="1"/>
          <p:nvPr/>
        </p:nvSpPr>
        <p:spPr>
          <a:xfrm>
            <a:off x="727869" y="677942"/>
            <a:ext cx="50347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테스트 환경 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4</a:t>
            </a:r>
            <a:r>
              <a:rPr lang="ko-KR" altLang="en-US" sz="1600" dirty="0"/>
              <a:t>코어 </a:t>
            </a:r>
            <a:r>
              <a:rPr lang="en-US" altLang="ko-KR" sz="1600" dirty="0"/>
              <a:t>8</a:t>
            </a:r>
            <a:r>
              <a:rPr lang="ko-KR" altLang="en-US" sz="1600" dirty="0"/>
              <a:t>쓰레드 </a:t>
            </a:r>
            <a:r>
              <a:rPr lang="en-US" altLang="ko-KR" sz="1600" dirty="0"/>
              <a:t>CPU </a:t>
            </a:r>
            <a:r>
              <a:rPr lang="ko-KR" altLang="en-US" sz="1600" dirty="0"/>
              <a:t>환경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할당하는 객체의 크기는 </a:t>
            </a:r>
            <a:r>
              <a:rPr lang="en-US" altLang="ko-KR" sz="1600" dirty="0" err="1"/>
              <a:t>200Byte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new, delete or </a:t>
            </a:r>
            <a:r>
              <a:rPr lang="en-US" altLang="ko-KR" sz="1600" dirty="0" err="1"/>
              <a:t>Alloc</a:t>
            </a:r>
            <a:r>
              <a:rPr lang="en-US" altLang="ko-KR" sz="1600" dirty="0"/>
              <a:t>, Free</a:t>
            </a:r>
            <a:r>
              <a:rPr lang="ko-KR" altLang="en-US" sz="1600" dirty="0"/>
              <a:t>를 </a:t>
            </a:r>
            <a:r>
              <a:rPr lang="en-US" altLang="ko-KR" sz="1600" dirty="0"/>
              <a:t>1000</a:t>
            </a:r>
            <a:r>
              <a:rPr lang="ko-KR" altLang="en-US" sz="1600" dirty="0"/>
              <a:t>번씩 한 묶음으로 프로파일링</a:t>
            </a:r>
            <a:endParaRPr lang="en-US" altLang="ko-KR" sz="1600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10F42EF-AB84-9D17-0D67-B4771D0A00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5917442"/>
              </p:ext>
            </p:extLst>
          </p:nvPr>
        </p:nvGraphicFramePr>
        <p:xfrm>
          <a:off x="727869" y="2731373"/>
          <a:ext cx="4749800" cy="3458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C5984125-C091-6751-B376-8D56C8844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715658"/>
              </p:ext>
            </p:extLst>
          </p:nvPr>
        </p:nvGraphicFramePr>
        <p:xfrm>
          <a:off x="6714331" y="2731373"/>
          <a:ext cx="4749800" cy="3458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3CAA891-2A32-7265-1E4E-61D7F4C35029}"/>
              </a:ext>
            </a:extLst>
          </p:cNvPr>
          <p:cNvSpPr txBox="1"/>
          <p:nvPr/>
        </p:nvSpPr>
        <p:spPr>
          <a:xfrm>
            <a:off x="6714331" y="904022"/>
            <a:ext cx="50347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테스트 결과 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싱글 쓰레드 환경에서는 </a:t>
            </a:r>
            <a:r>
              <a:rPr lang="en-US" altLang="ko-KR" sz="1600" dirty="0"/>
              <a:t>new, delete </a:t>
            </a:r>
            <a:r>
              <a:rPr lang="ko-KR" altLang="en-US" sz="1600" dirty="0"/>
              <a:t>보다 준수한 성능을 보여주었지만</a:t>
            </a:r>
            <a:r>
              <a:rPr lang="en-US" altLang="ko-KR" sz="1600" dirty="0"/>
              <a:t>, </a:t>
            </a:r>
            <a:r>
              <a:rPr lang="ko-KR" altLang="en-US" sz="1600" dirty="0"/>
              <a:t>멀티 쓰레드 환경에서는 </a:t>
            </a:r>
            <a:r>
              <a:rPr lang="en-US" altLang="ko-KR" sz="1600" dirty="0"/>
              <a:t>CAS</a:t>
            </a:r>
            <a:r>
              <a:rPr lang="ko-KR" altLang="en-US" sz="1600" dirty="0"/>
              <a:t>로 인한 쓰레드 경합으로 인해 좋지 못한 성능을 보여주었습니다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527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54DE1C-DC83-C991-208E-3D0BA5A49890}"/>
              </a:ext>
            </a:extLst>
          </p:cNvPr>
          <p:cNvSpPr txBox="1"/>
          <p:nvPr/>
        </p:nvSpPr>
        <p:spPr>
          <a:xfrm>
            <a:off x="-1" y="0"/>
            <a:ext cx="7296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ObjectFreeList</a:t>
            </a:r>
            <a:r>
              <a:rPr lang="en-US" altLang="ko-KR" sz="2000" dirty="0"/>
              <a:t> </a:t>
            </a:r>
            <a:r>
              <a:rPr lang="ko-KR" altLang="en-US" sz="2000" dirty="0"/>
              <a:t>성능 개선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A5D26-3C8C-1CD7-D28E-B2139D41226E}"/>
              </a:ext>
            </a:extLst>
          </p:cNvPr>
          <p:cNvSpPr txBox="1"/>
          <p:nvPr/>
        </p:nvSpPr>
        <p:spPr>
          <a:xfrm>
            <a:off x="676275" y="5269111"/>
            <a:ext cx="108394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성능 개성 방법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쓰레드마다 여러 개의 오브젝트들의 묶음인 </a:t>
            </a:r>
            <a:r>
              <a:rPr lang="en-US" altLang="ko-KR" dirty="0"/>
              <a:t>Chunk</a:t>
            </a:r>
            <a:r>
              <a:rPr lang="ko-KR" altLang="en-US" dirty="0"/>
              <a:t>를 할당 받은 후 </a:t>
            </a:r>
            <a:r>
              <a:rPr lang="en-US" altLang="ko-KR" dirty="0"/>
              <a:t>TLS</a:t>
            </a:r>
            <a:r>
              <a:rPr lang="ko-KR" altLang="en-US" dirty="0"/>
              <a:t>에 </a:t>
            </a:r>
            <a:r>
              <a:rPr lang="en-US" altLang="ko-KR" dirty="0"/>
              <a:t>Chunk</a:t>
            </a:r>
            <a:r>
              <a:rPr lang="ko-KR" altLang="en-US" dirty="0"/>
              <a:t>의 포인터를 저장하였습니다</a:t>
            </a:r>
            <a:r>
              <a:rPr lang="en-US" altLang="ko-KR" dirty="0"/>
              <a:t>. </a:t>
            </a:r>
            <a:r>
              <a:rPr lang="ko-KR" altLang="en-US" dirty="0"/>
              <a:t>이를 통해 각 쓰레드에서 오브젝트가 필요할 때마다 </a:t>
            </a:r>
            <a:r>
              <a:rPr lang="en-US" altLang="ko-KR" dirty="0"/>
              <a:t>TLS</a:t>
            </a:r>
            <a:r>
              <a:rPr lang="ko-KR" altLang="en-US" dirty="0"/>
              <a:t>에 저장된 </a:t>
            </a:r>
            <a:r>
              <a:rPr lang="en-US" altLang="ko-KR" dirty="0"/>
              <a:t>Chunk</a:t>
            </a:r>
            <a:r>
              <a:rPr lang="ko-KR" altLang="en-US" dirty="0"/>
              <a:t>에서 하나씩 가져오는 방식으로 구현하여 </a:t>
            </a:r>
            <a:r>
              <a:rPr lang="en-US" altLang="ko-KR" dirty="0"/>
              <a:t>Interlocked</a:t>
            </a:r>
            <a:r>
              <a:rPr lang="ko-KR" altLang="en-US" dirty="0"/>
              <a:t>로 인한 쓰레드 경합을 최대한 회피하였습니다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313187-DBA3-405C-599F-3AC2E821F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4" y="532529"/>
            <a:ext cx="7562852" cy="473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96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4500A1-AC40-83EA-E99E-29129E7CB734}"/>
              </a:ext>
            </a:extLst>
          </p:cNvPr>
          <p:cNvSpPr txBox="1"/>
          <p:nvPr/>
        </p:nvSpPr>
        <p:spPr>
          <a:xfrm>
            <a:off x="-1" y="0"/>
            <a:ext cx="851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ObjectFreeList</a:t>
            </a:r>
            <a:r>
              <a:rPr lang="en-US" altLang="ko-KR" sz="2000" dirty="0"/>
              <a:t> </a:t>
            </a:r>
            <a:r>
              <a:rPr lang="ko-KR" altLang="en-US" sz="2000" dirty="0"/>
              <a:t>성능 개선 후 테스트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E972AD0-AE24-92BF-16AC-328DD992C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511876"/>
              </p:ext>
            </p:extLst>
          </p:nvPr>
        </p:nvGraphicFramePr>
        <p:xfrm>
          <a:off x="708820" y="912098"/>
          <a:ext cx="4891881" cy="3564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52BB1198-0DEC-2950-B0AA-B0ECF25452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262578"/>
              </p:ext>
            </p:extLst>
          </p:nvPr>
        </p:nvGraphicFramePr>
        <p:xfrm>
          <a:off x="6591299" y="912098"/>
          <a:ext cx="4891881" cy="3564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D514513-198B-0521-BBA5-A6E05DC1B382}"/>
              </a:ext>
            </a:extLst>
          </p:cNvPr>
          <p:cNvSpPr txBox="1"/>
          <p:nvPr/>
        </p:nvSpPr>
        <p:spPr>
          <a:xfrm>
            <a:off x="1866900" y="5114072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테스트 결과 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TLS</a:t>
            </a:r>
            <a:r>
              <a:rPr lang="ko-KR" altLang="en-US" sz="1600" dirty="0"/>
              <a:t>와 </a:t>
            </a:r>
            <a:r>
              <a:rPr lang="en-US" altLang="ko-KR" sz="1600" dirty="0"/>
              <a:t>Chunk</a:t>
            </a:r>
            <a:r>
              <a:rPr lang="ko-KR" altLang="en-US" sz="1600" dirty="0"/>
              <a:t>를 활용하여 멀티 쓰레드 경합을 최대한 회피하도록 개선한 결과 멀티 쓰레드 환경에서 </a:t>
            </a:r>
            <a:r>
              <a:rPr lang="en-US" altLang="ko-KR" sz="1600" dirty="0"/>
              <a:t>new, delete </a:t>
            </a:r>
            <a:r>
              <a:rPr lang="ko-KR" altLang="en-US" sz="1600" dirty="0"/>
              <a:t>보다 </a:t>
            </a:r>
            <a:r>
              <a:rPr lang="en-US" altLang="ko-KR" sz="1600" dirty="0"/>
              <a:t>2</a:t>
            </a:r>
            <a:r>
              <a:rPr lang="ko-KR" altLang="en-US" sz="1600" dirty="0"/>
              <a:t>배 이상 성능이 개선된 것을 확인할 수 있었습니다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944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5BF119-21D6-6522-EC41-108C907FE3DE}"/>
              </a:ext>
            </a:extLst>
          </p:cNvPr>
          <p:cNvSpPr txBox="1"/>
          <p:nvPr/>
        </p:nvSpPr>
        <p:spPr>
          <a:xfrm>
            <a:off x="-1" y="0"/>
            <a:ext cx="851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MemoryFreeList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F5261-A384-6451-E974-59A4FDD1E020}"/>
              </a:ext>
            </a:extLst>
          </p:cNvPr>
          <p:cNvSpPr txBox="1"/>
          <p:nvPr/>
        </p:nvSpPr>
        <p:spPr>
          <a:xfrm>
            <a:off x="6648450" y="2644170"/>
            <a:ext cx="53911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구현 방식</a:t>
            </a:r>
            <a:endParaRPr lang="en-US" altLang="ko-KR" sz="2000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각각의 크기의 메모리 프리 리스트를 미리 생성한 후 </a:t>
            </a:r>
            <a:r>
              <a:rPr lang="en-US" altLang="ko-KR" dirty="0" err="1"/>
              <a:t>Alloc</a:t>
            </a:r>
            <a:r>
              <a:rPr lang="ko-KR" altLang="en-US" dirty="0"/>
              <a:t> 시 요청 크기에 맞는 메모리 프리 리스트에서 할당하도록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F7F1EA-C5A6-1178-1A76-D96E2221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734420"/>
            <a:ext cx="6210300" cy="590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19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EE043F-DA69-48E4-EF7D-A4851CC74DBE}"/>
              </a:ext>
            </a:extLst>
          </p:cNvPr>
          <p:cNvSpPr txBox="1"/>
          <p:nvPr/>
        </p:nvSpPr>
        <p:spPr>
          <a:xfrm>
            <a:off x="-1" y="0"/>
            <a:ext cx="851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LockFree</a:t>
            </a:r>
            <a:r>
              <a:rPr lang="en-US" altLang="ko-KR" sz="2000" b="1" dirty="0"/>
              <a:t> Algorithm </a:t>
            </a:r>
            <a:r>
              <a:rPr lang="en-US" altLang="ko-KR" sz="2000" dirty="0"/>
              <a:t>| </a:t>
            </a:r>
            <a:r>
              <a:rPr lang="en-US" altLang="ko-KR" sz="2000" dirty="0" err="1"/>
              <a:t>LockFree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MemoryFreeList</a:t>
            </a:r>
            <a:r>
              <a:rPr lang="en-US" altLang="ko-KR" sz="2000" dirty="0"/>
              <a:t> </a:t>
            </a:r>
            <a:r>
              <a:rPr lang="ko-KR" altLang="en-US" sz="2000" dirty="0"/>
              <a:t>성능 테스트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FDDD7967-5A50-9C25-9C4D-4EA02E9A3D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118577"/>
              </p:ext>
            </p:extLst>
          </p:nvPr>
        </p:nvGraphicFramePr>
        <p:xfrm>
          <a:off x="244475" y="1056216"/>
          <a:ext cx="6861175" cy="4745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E60456-6CFF-D36B-944E-2DEB4E67D8D2}"/>
              </a:ext>
            </a:extLst>
          </p:cNvPr>
          <p:cNvSpPr txBox="1"/>
          <p:nvPr/>
        </p:nvSpPr>
        <p:spPr>
          <a:xfrm>
            <a:off x="7251700" y="1782141"/>
            <a:ext cx="4695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테스트 환경 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4</a:t>
            </a:r>
            <a:r>
              <a:rPr lang="ko-KR" altLang="en-US" sz="1600" dirty="0"/>
              <a:t>코어 </a:t>
            </a:r>
            <a:r>
              <a:rPr lang="en-US" altLang="ko-KR" sz="1600" dirty="0"/>
              <a:t>8</a:t>
            </a:r>
            <a:r>
              <a:rPr lang="ko-KR" altLang="en-US" sz="1600" dirty="0"/>
              <a:t>쓰레드 </a:t>
            </a:r>
            <a:r>
              <a:rPr lang="en-US" altLang="ko-KR" sz="1600" dirty="0"/>
              <a:t>CPU </a:t>
            </a:r>
            <a:r>
              <a:rPr lang="ko-KR" altLang="en-US" sz="1600" dirty="0"/>
              <a:t>환경</a:t>
            </a:r>
            <a:br>
              <a:rPr lang="en-US" altLang="ko-KR" sz="1600" dirty="0"/>
            </a:b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6</a:t>
            </a:r>
            <a:r>
              <a:rPr lang="ko-KR" altLang="en-US" sz="1600" dirty="0"/>
              <a:t>개의 쓰레드에서 </a:t>
            </a:r>
            <a:r>
              <a:rPr lang="en-US" altLang="ko-KR" sz="1600" dirty="0"/>
              <a:t>malloc, free 1000</a:t>
            </a:r>
            <a:r>
              <a:rPr lang="ko-KR" altLang="en-US" sz="1600" dirty="0"/>
              <a:t>번씩 한 묶음으로 프로파일링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8306E-697F-4FCE-1C56-59F5C3D694A7}"/>
              </a:ext>
            </a:extLst>
          </p:cNvPr>
          <p:cNvSpPr txBox="1"/>
          <p:nvPr/>
        </p:nvSpPr>
        <p:spPr>
          <a:xfrm>
            <a:off x="7251700" y="3871373"/>
            <a:ext cx="48450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테스트 결과 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멀티 쓰레드 환경에서 </a:t>
            </a:r>
            <a:r>
              <a:rPr lang="en-US" altLang="ko-KR" sz="1600" dirty="0"/>
              <a:t>malloc</a:t>
            </a:r>
            <a:r>
              <a:rPr lang="ko-KR" altLang="en-US" sz="1600" dirty="0"/>
              <a:t>은 할당할 메모리의 크기가 커질 수록 성능이 하락하는 반면 </a:t>
            </a:r>
            <a:r>
              <a:rPr lang="en-US" altLang="ko-KR" sz="1600" dirty="0" err="1"/>
              <a:t>LockFreeMemoryFreeList</a:t>
            </a:r>
            <a:r>
              <a:rPr lang="ko-KR" altLang="en-US" sz="1600" dirty="0"/>
              <a:t>는 할당 할 메모리의 크기에 상관없이 일정하고 준수한 성능을 보여주었습니다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042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870CC5-256F-C4D2-EA5A-8EADFDBB63AC}"/>
              </a:ext>
            </a:extLst>
          </p:cNvPr>
          <p:cNvSpPr txBox="1"/>
          <p:nvPr/>
        </p:nvSpPr>
        <p:spPr>
          <a:xfrm>
            <a:off x="-1" y="0"/>
            <a:ext cx="851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A* Search &amp; </a:t>
            </a:r>
            <a:r>
              <a:rPr lang="en-US" altLang="ko-KR" sz="2000" b="1" dirty="0" err="1"/>
              <a:t>JumpPointSearch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D77ED-F020-E6B0-B75C-C372BB26549E}"/>
              </a:ext>
            </a:extLst>
          </p:cNvPr>
          <p:cNvSpPr txBox="1"/>
          <p:nvPr/>
        </p:nvSpPr>
        <p:spPr>
          <a:xfrm>
            <a:off x="270899" y="508258"/>
            <a:ext cx="11164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개발 인원                                                 </a:t>
            </a:r>
            <a:r>
              <a:rPr lang="en-US" altLang="ko-KR" sz="1600" dirty="0"/>
              <a:t>1</a:t>
            </a:r>
            <a:r>
              <a:rPr lang="ko-KR" altLang="en-US" sz="1600" dirty="0"/>
              <a:t>명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사용 언어         </a:t>
            </a:r>
            <a:r>
              <a:rPr lang="ko-KR" altLang="en-US" sz="1600" dirty="0"/>
              <a:t>                                        </a:t>
            </a:r>
            <a:r>
              <a:rPr lang="en-US" altLang="ko-KR" sz="1600" dirty="0"/>
              <a:t>C++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A*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Search </a:t>
            </a:r>
            <a:r>
              <a:rPr lang="ko-KR" altLang="en-US" sz="1600" b="1" dirty="0"/>
              <a:t>시연 영상</a:t>
            </a:r>
            <a:r>
              <a:rPr lang="ko-KR" altLang="en-US" sz="1600" dirty="0"/>
              <a:t>                              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err="1">
                <a:hlinkClick r:id="rId2"/>
              </a:rPr>
              <a:t>www.youtube.com</a:t>
            </a:r>
            <a:r>
              <a:rPr lang="en-US" altLang="ko-KR" sz="1600" dirty="0">
                <a:hlinkClick r:id="rId2"/>
              </a:rPr>
              <a:t>/</a:t>
            </a:r>
            <a:r>
              <a:rPr lang="en-US" altLang="ko-KR" sz="1600" dirty="0" err="1">
                <a:hlinkClick r:id="rId2"/>
              </a:rPr>
              <a:t>watch?v</a:t>
            </a:r>
            <a:r>
              <a:rPr lang="en-US" altLang="ko-KR" sz="1600" dirty="0">
                <a:hlinkClick r:id="rId2"/>
              </a:rPr>
              <a:t>=</a:t>
            </a:r>
            <a:r>
              <a:rPr lang="en-US" altLang="ko-KR" sz="1600" dirty="0" err="1">
                <a:hlinkClick r:id="rId2"/>
              </a:rPr>
              <a:t>F5DdW54S2Ko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Jump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Point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Search </a:t>
            </a:r>
            <a:r>
              <a:rPr lang="ko-KR" altLang="en-US" sz="1600" b="1" dirty="0"/>
              <a:t>시연 영상              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err="1">
                <a:hlinkClick r:id="rId3"/>
              </a:rPr>
              <a:t>www.youtube.com</a:t>
            </a:r>
            <a:r>
              <a:rPr lang="en-US" altLang="ko-KR" sz="1600" dirty="0">
                <a:hlinkClick r:id="rId3"/>
              </a:rPr>
              <a:t>/</a:t>
            </a:r>
            <a:r>
              <a:rPr lang="en-US" altLang="ko-KR" sz="1600" dirty="0" err="1">
                <a:hlinkClick r:id="rId3"/>
              </a:rPr>
              <a:t>watch?v</a:t>
            </a:r>
            <a:r>
              <a:rPr lang="en-US" altLang="ko-KR" sz="1600" dirty="0">
                <a:hlinkClick r:id="rId3"/>
              </a:rPr>
              <a:t>=</a:t>
            </a:r>
            <a:r>
              <a:rPr lang="en-US" altLang="ko-KR" sz="1600" dirty="0" err="1">
                <a:hlinkClick r:id="rId3"/>
              </a:rPr>
              <a:t>yVawZLyN3VY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b="1" dirty="0"/>
              <a:t>구현 목적</a:t>
            </a:r>
            <a:r>
              <a:rPr lang="ko-KR" altLang="en-US" sz="1600" dirty="0"/>
              <a:t>                                                  출발지에서 목적지까지의 경로를 구하는데 필요한 알고리즘입니다</a:t>
            </a:r>
            <a:r>
              <a:rPr lang="en-US" altLang="ko-KR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1D283-EDE1-2FEE-73AA-3533D3F8A28B}"/>
              </a:ext>
            </a:extLst>
          </p:cNvPr>
          <p:cNvSpPr txBox="1"/>
          <p:nvPr/>
        </p:nvSpPr>
        <p:spPr>
          <a:xfrm>
            <a:off x="275469" y="3056735"/>
            <a:ext cx="117355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GitHub</a:t>
            </a:r>
            <a:endParaRPr lang="en-US" altLang="ko-KR" b="1" dirty="0"/>
          </a:p>
          <a:p>
            <a:r>
              <a:rPr lang="en-US" altLang="ko-KR" b="1" dirty="0"/>
              <a:t>A* Search	                                 </a:t>
            </a:r>
            <a:r>
              <a:rPr lang="en-US" altLang="ko-KR" dirty="0">
                <a:hlinkClick r:id="rId4"/>
              </a:rPr>
              <a:t>https://</a:t>
            </a:r>
            <a:r>
              <a:rPr lang="en-US" altLang="ko-KR" dirty="0" err="1">
                <a:hlinkClick r:id="rId4"/>
              </a:rPr>
              <a:t>github.com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jch5158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GDB</a:t>
            </a:r>
            <a:r>
              <a:rPr lang="en-US" altLang="ko-KR" dirty="0">
                <a:hlinkClick r:id="rId4"/>
              </a:rPr>
              <a:t>/tree/master/</a:t>
            </a:r>
            <a:r>
              <a:rPr lang="en-US" altLang="ko-KR" dirty="0" err="1">
                <a:hlinkClick r:id="rId4"/>
              </a:rPr>
              <a:t>AStar</a:t>
            </a:r>
            <a:endParaRPr lang="en-US" altLang="ko-KR" dirty="0"/>
          </a:p>
          <a:p>
            <a:r>
              <a:rPr lang="en-US" altLang="ko-KR" b="1" dirty="0" err="1"/>
              <a:t>JumpPointSearch</a:t>
            </a:r>
            <a:r>
              <a:rPr lang="en-US" altLang="ko-KR" dirty="0"/>
              <a:t>	                        </a:t>
            </a:r>
            <a:r>
              <a:rPr lang="en-US" altLang="ko-KR" dirty="0">
                <a:hlinkClick r:id="rId5"/>
              </a:rPr>
              <a:t>https://</a:t>
            </a:r>
            <a:r>
              <a:rPr lang="en-US" altLang="ko-KR" dirty="0" err="1">
                <a:hlinkClick r:id="rId5"/>
              </a:rPr>
              <a:t>github.com</a:t>
            </a:r>
            <a:r>
              <a:rPr lang="en-US" altLang="ko-KR" dirty="0">
                <a:hlinkClick r:id="rId5"/>
              </a:rPr>
              <a:t>/</a:t>
            </a:r>
            <a:r>
              <a:rPr lang="en-US" altLang="ko-KR" dirty="0" err="1">
                <a:hlinkClick r:id="rId5"/>
              </a:rPr>
              <a:t>jch5158</a:t>
            </a:r>
            <a:r>
              <a:rPr lang="en-US" altLang="ko-KR" dirty="0">
                <a:hlinkClick r:id="rId5"/>
              </a:rPr>
              <a:t>/</a:t>
            </a:r>
            <a:r>
              <a:rPr lang="en-US" altLang="ko-KR" dirty="0" err="1">
                <a:hlinkClick r:id="rId5"/>
              </a:rPr>
              <a:t>GDB</a:t>
            </a:r>
            <a:r>
              <a:rPr lang="en-US" altLang="ko-KR" dirty="0">
                <a:hlinkClick r:id="rId5"/>
              </a:rPr>
              <a:t>/tree/master/</a:t>
            </a:r>
            <a:r>
              <a:rPr lang="en-US" altLang="ko-KR" dirty="0" err="1">
                <a:hlinkClick r:id="rId5"/>
              </a:rPr>
              <a:t>JumpPointSearch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320BF9-C012-B025-800A-E34C17AAF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799" y="4220219"/>
            <a:ext cx="4228620" cy="25145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C8105A-79CE-0858-3935-F9871DB95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257" y="4220219"/>
            <a:ext cx="4267510" cy="25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8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61AAF4-CEF0-55C5-E3BB-6AAD5642686A}"/>
              </a:ext>
            </a:extLst>
          </p:cNvPr>
          <p:cNvSpPr txBox="1"/>
          <p:nvPr/>
        </p:nvSpPr>
        <p:spPr>
          <a:xfrm>
            <a:off x="0" y="0"/>
            <a:ext cx="2524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A* Search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F466E4-20A4-B302-E370-AB5CDC84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3466"/>
            <a:ext cx="5619750" cy="3217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D8BD62-0358-A852-65DD-791CFB82D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57973"/>
            <a:ext cx="5057772" cy="3566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24EC46-3753-5962-AF6C-0F3386E139F5}"/>
              </a:ext>
            </a:extLst>
          </p:cNvPr>
          <p:cNvSpPr txBox="1"/>
          <p:nvPr/>
        </p:nvSpPr>
        <p:spPr>
          <a:xfrm>
            <a:off x="5581649" y="4445409"/>
            <a:ext cx="63912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탐색 방법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en-US" altLang="ko-KR" dirty="0"/>
              <a:t>A* Search</a:t>
            </a:r>
            <a:r>
              <a:rPr lang="ko-KR" altLang="en-US" dirty="0"/>
              <a:t>는 출발지에서 주변 노드들을 탐색하고 노드마다 </a:t>
            </a:r>
            <a:r>
              <a:rPr lang="en-US" altLang="ko-KR" dirty="0"/>
              <a:t>G</a:t>
            </a:r>
            <a:r>
              <a:rPr lang="ko-KR" altLang="en-US" dirty="0"/>
              <a:t> </a:t>
            </a:r>
            <a:r>
              <a:rPr lang="en-US" altLang="ko-KR" dirty="0"/>
              <a:t>+ H</a:t>
            </a:r>
            <a:r>
              <a:rPr lang="ko-KR" altLang="en-US" dirty="0"/>
              <a:t>를 합산한 </a:t>
            </a:r>
            <a:r>
              <a:rPr lang="en-US" altLang="ko-KR" dirty="0"/>
              <a:t>F</a:t>
            </a:r>
            <a:r>
              <a:rPr lang="ko-KR" altLang="en-US" dirty="0"/>
              <a:t>값을 통한 가중치를 주어 최적의 가중치의 노드를 선별하며 목적지를 탐색합니다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C03BC-4F5D-3679-C723-FDD90520D7B0}"/>
              </a:ext>
            </a:extLst>
          </p:cNvPr>
          <p:cNvSpPr txBox="1"/>
          <p:nvPr/>
        </p:nvSpPr>
        <p:spPr>
          <a:xfrm>
            <a:off x="95249" y="732155"/>
            <a:ext cx="6391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 </a:t>
            </a:r>
            <a:r>
              <a:rPr lang="ko-KR" altLang="en-US" sz="1600" dirty="0"/>
              <a:t>구현한 </a:t>
            </a:r>
            <a:r>
              <a:rPr lang="en-US" altLang="ko-KR" sz="1600" dirty="0"/>
              <a:t>A* Search </a:t>
            </a:r>
            <a:r>
              <a:rPr lang="ko-KR" altLang="en-US" sz="1600" dirty="0"/>
              <a:t>를 테스트를 위해서 </a:t>
            </a:r>
            <a:r>
              <a:rPr lang="en-US" altLang="ko-KR" sz="1600" dirty="0" err="1"/>
              <a:t>WINAPI</a:t>
            </a:r>
            <a:r>
              <a:rPr lang="ko-KR" altLang="en-US" sz="1600" dirty="0"/>
              <a:t>를 이용해 </a:t>
            </a:r>
            <a:r>
              <a:rPr lang="en-US" altLang="ko-KR" sz="1600" dirty="0"/>
              <a:t>UI </a:t>
            </a:r>
            <a:r>
              <a:rPr lang="ko-KR" altLang="en-US" sz="1600" dirty="0"/>
              <a:t>를 구현 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CED74-791B-E56B-7864-81E88304ADF5}"/>
              </a:ext>
            </a:extLst>
          </p:cNvPr>
          <p:cNvSpPr txBox="1"/>
          <p:nvPr/>
        </p:nvSpPr>
        <p:spPr>
          <a:xfrm>
            <a:off x="5581649" y="1879139"/>
            <a:ext cx="63912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노드 가중치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en-US" altLang="ko-KR" dirty="0"/>
              <a:t>G = </a:t>
            </a:r>
            <a:r>
              <a:rPr lang="ko-KR" altLang="en-US" dirty="0"/>
              <a:t>블록 이동 거리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 = </a:t>
            </a:r>
            <a:r>
              <a:rPr lang="ko-KR" altLang="en-US" dirty="0"/>
              <a:t>목적지까지의 블록 거리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 = G + 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77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2065A-867D-9859-A7CE-F9079882904F}"/>
              </a:ext>
            </a:extLst>
          </p:cNvPr>
          <p:cNvSpPr txBox="1"/>
          <p:nvPr/>
        </p:nvSpPr>
        <p:spPr>
          <a:xfrm>
            <a:off x="-1" y="0"/>
            <a:ext cx="629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A* Search</a:t>
            </a:r>
            <a:r>
              <a:rPr lang="en-US" altLang="ko-KR" sz="2000" dirty="0"/>
              <a:t> | </a:t>
            </a:r>
            <a:r>
              <a:rPr lang="en-US" altLang="ko-KR" sz="2000" dirty="0" err="1"/>
              <a:t>bresenham</a:t>
            </a:r>
            <a:r>
              <a:rPr lang="en-US" altLang="ko-KR" sz="2000" dirty="0"/>
              <a:t> </a:t>
            </a:r>
            <a:r>
              <a:rPr lang="ko-KR" altLang="en-US" sz="2000" dirty="0"/>
              <a:t>직선 알고리즘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FC2FEF-C8BA-4B72-86CF-FDCE345F7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0" y="998540"/>
            <a:ext cx="3943350" cy="2229184"/>
          </a:xfrm>
          <a:prstGeom prst="rect">
            <a:avLst/>
          </a:prstGeom>
        </p:spPr>
      </p:pic>
      <p:pic>
        <p:nvPicPr>
          <p:cNvPr id="8" name="그림 7" descr="건물이(가) 표시된 사진&#10;&#10;자동 생성된 설명">
            <a:extLst>
              <a:ext uri="{FF2B5EF4-FFF2-40B4-BE49-F238E27FC236}">
                <a16:creationId xmlns:a16="http://schemas.microsoft.com/office/drawing/2014/main" id="{6DAFEEBA-C592-E5B5-B299-43BAD91B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7" y="4144687"/>
            <a:ext cx="3889816" cy="2231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308450-2BA8-6A6E-CE84-04B8F9BEB83B}"/>
              </a:ext>
            </a:extLst>
          </p:cNvPr>
          <p:cNvSpPr txBox="1"/>
          <p:nvPr/>
        </p:nvSpPr>
        <p:spPr>
          <a:xfrm>
            <a:off x="5029425" y="1497579"/>
            <a:ext cx="68575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경로가 어색한 이유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ko-KR" altLang="en-US" dirty="0"/>
              <a:t>왼쪽과 같이 점이 아닌 일정한 크기의 타일을 기준으로 탐색하기 때문에 깔끔한 경로가 만들어지지가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B47FA-8D60-CFAE-7E68-B02C67ADAD25}"/>
              </a:ext>
            </a:extLst>
          </p:cNvPr>
          <p:cNvSpPr txBox="1"/>
          <p:nvPr/>
        </p:nvSpPr>
        <p:spPr>
          <a:xfrm>
            <a:off x="952782" y="624103"/>
            <a:ext cx="3543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bresenham</a:t>
            </a:r>
            <a:r>
              <a:rPr lang="en-US" altLang="ko-KR" sz="1600" dirty="0"/>
              <a:t> </a:t>
            </a:r>
            <a:r>
              <a:rPr lang="ko-KR" altLang="en-US" sz="1600" dirty="0"/>
              <a:t>직선 알고리즘 적용 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12BD81-7E49-02C3-5562-F1022CFA1C05}"/>
              </a:ext>
            </a:extLst>
          </p:cNvPr>
          <p:cNvSpPr txBox="1"/>
          <p:nvPr/>
        </p:nvSpPr>
        <p:spPr>
          <a:xfrm>
            <a:off x="719363" y="3806133"/>
            <a:ext cx="4010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/>
              <a:t>bresenham</a:t>
            </a:r>
            <a:r>
              <a:rPr lang="en-US" altLang="ko-KR" sz="1600" dirty="0"/>
              <a:t> </a:t>
            </a:r>
            <a:r>
              <a:rPr lang="ko-KR" altLang="en-US" sz="1600" dirty="0"/>
              <a:t>직선 알고리즘 적용 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36F019-B5D4-AC32-F554-D9CA5A01AE02}"/>
              </a:ext>
            </a:extLst>
          </p:cNvPr>
          <p:cNvSpPr txBox="1"/>
          <p:nvPr/>
        </p:nvSpPr>
        <p:spPr>
          <a:xfrm>
            <a:off x="5029425" y="4506157"/>
            <a:ext cx="68575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경로 개선 방법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ko-KR" altLang="en-US" dirty="0"/>
              <a:t>정수만을 가지고 직선을 계산하는 </a:t>
            </a:r>
            <a:r>
              <a:rPr lang="en-US" altLang="ko-KR" dirty="0" err="1"/>
              <a:t>bresenham</a:t>
            </a:r>
            <a:r>
              <a:rPr lang="en-US" altLang="ko-KR" dirty="0"/>
              <a:t> </a:t>
            </a:r>
            <a:r>
              <a:rPr lang="ko-KR" altLang="en-US" dirty="0"/>
              <a:t>직선 알고리즘을 적용하여 생략 가능한 노드들을 제외하여 새로운 직선 경로를 만들어주었습니다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175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E281C-77D9-3804-1095-75B058C3AFE7}"/>
              </a:ext>
            </a:extLst>
          </p:cNvPr>
          <p:cNvSpPr txBox="1"/>
          <p:nvPr/>
        </p:nvSpPr>
        <p:spPr>
          <a:xfrm>
            <a:off x="-1" y="0"/>
            <a:ext cx="35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Jump Point Search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1F2CF-6416-5D66-CCD3-A5B08D725C8A}"/>
              </a:ext>
            </a:extLst>
          </p:cNvPr>
          <p:cNvSpPr txBox="1"/>
          <p:nvPr/>
        </p:nvSpPr>
        <p:spPr>
          <a:xfrm>
            <a:off x="5495924" y="3236714"/>
            <a:ext cx="63912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탐색 방법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en-US" altLang="ko-KR" dirty="0"/>
              <a:t>A*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/>
              <a:t>는 주변 모든 노드를 탐색하지만</a:t>
            </a:r>
            <a:r>
              <a:rPr lang="en-US" altLang="ko-KR" dirty="0"/>
              <a:t>, Jump Point Search</a:t>
            </a:r>
            <a:r>
              <a:rPr lang="ko-KR" altLang="en-US" dirty="0"/>
              <a:t>는 조건에 맞는 코너만을 대상으로 노드를 생성하고 탐색합니다</a:t>
            </a:r>
            <a:r>
              <a:rPr lang="en-US" altLang="ko-KR" dirty="0"/>
              <a:t>. </a:t>
            </a:r>
            <a:r>
              <a:rPr lang="ko-KR" altLang="en-US" dirty="0"/>
              <a:t>탐색 대상의 노드가 상대적으로 적기 때문에 </a:t>
            </a:r>
            <a:r>
              <a:rPr lang="en-US" altLang="ko-KR" dirty="0"/>
              <a:t>A* Search </a:t>
            </a:r>
            <a:r>
              <a:rPr lang="ko-KR" altLang="en-US" dirty="0"/>
              <a:t>보다 빠른 탐색 속도를 보장합니다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8B5DF-39A3-DA25-9CAC-5C410C6D298B}"/>
              </a:ext>
            </a:extLst>
          </p:cNvPr>
          <p:cNvSpPr txBox="1"/>
          <p:nvPr/>
        </p:nvSpPr>
        <p:spPr>
          <a:xfrm>
            <a:off x="161924" y="761821"/>
            <a:ext cx="6391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 </a:t>
            </a:r>
            <a:r>
              <a:rPr lang="ko-KR" altLang="en-US" sz="1600" dirty="0"/>
              <a:t>구현한 </a:t>
            </a:r>
            <a:r>
              <a:rPr lang="en-US" altLang="ko-KR" sz="1600" dirty="0"/>
              <a:t>A* Search </a:t>
            </a:r>
            <a:r>
              <a:rPr lang="ko-KR" altLang="en-US" sz="1600" dirty="0"/>
              <a:t>를 테스트를 위해서 </a:t>
            </a:r>
            <a:r>
              <a:rPr lang="en-US" altLang="ko-KR" sz="1600" dirty="0" err="1"/>
              <a:t>WINAPI</a:t>
            </a:r>
            <a:r>
              <a:rPr lang="ko-KR" altLang="en-US" sz="1600" dirty="0"/>
              <a:t>를 이용해 </a:t>
            </a:r>
            <a:r>
              <a:rPr lang="en-US" altLang="ko-KR" sz="1600" dirty="0"/>
              <a:t>UI </a:t>
            </a:r>
            <a:r>
              <a:rPr lang="ko-KR" altLang="en-US" sz="1600" dirty="0"/>
              <a:t>를 구현 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0D8DDC-6C65-F396-2F00-E9921973B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2" y="1175657"/>
            <a:ext cx="5819778" cy="7064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442B0C-1A75-CE9F-2533-B6DF93FC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2106734"/>
            <a:ext cx="4133852" cy="43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5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8A36B-276B-4251-172F-B36DFCCCE147}"/>
              </a:ext>
            </a:extLst>
          </p:cNvPr>
          <p:cNvSpPr txBox="1"/>
          <p:nvPr/>
        </p:nvSpPr>
        <p:spPr>
          <a:xfrm>
            <a:off x="-1" y="0"/>
            <a:ext cx="6886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A* Search &amp;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Jump Point Search </a:t>
            </a:r>
            <a:r>
              <a:rPr lang="en-US" altLang="ko-KR" sz="2000" dirty="0"/>
              <a:t>| </a:t>
            </a:r>
            <a:r>
              <a:rPr lang="ko-KR" altLang="en-US" sz="2000" dirty="0"/>
              <a:t>성능 테스트</a:t>
            </a:r>
            <a:r>
              <a:rPr lang="en-US" altLang="ko-KR" sz="2000" b="1" dirty="0"/>
              <a:t>  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C5606B-18D6-D18E-4894-E5FB0AF8D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615" y="582000"/>
            <a:ext cx="4809584" cy="2629854"/>
          </a:xfrm>
          <a:prstGeom prst="rect">
            <a:avLst/>
          </a:prstGeom>
        </p:spPr>
      </p:pic>
      <p:pic>
        <p:nvPicPr>
          <p:cNvPr id="8" name="그림 7" descr="텍스트, 쇼지, 건물이(가) 표시된 사진&#10;&#10;자동 생성된 설명">
            <a:extLst>
              <a:ext uri="{FF2B5EF4-FFF2-40B4-BE49-F238E27FC236}">
                <a16:creationId xmlns:a16="http://schemas.microsoft.com/office/drawing/2014/main" id="{4F58E11E-E2F4-FAD8-5E64-93A51BAF0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"/>
          <a:stretch/>
        </p:blipFill>
        <p:spPr>
          <a:xfrm>
            <a:off x="573746" y="3827367"/>
            <a:ext cx="4800600" cy="2626840"/>
          </a:xfrm>
          <a:prstGeom prst="rect">
            <a:avLst/>
          </a:prstGeom>
        </p:spPr>
      </p:pic>
      <p:pic>
        <p:nvPicPr>
          <p:cNvPr id="10" name="그림 9" descr="텍스트, 쇼지, 건물이(가) 표시된 사진&#10;&#10;자동 생성된 설명">
            <a:extLst>
              <a:ext uri="{FF2B5EF4-FFF2-40B4-BE49-F238E27FC236}">
                <a16:creationId xmlns:a16="http://schemas.microsoft.com/office/drawing/2014/main" id="{B19EBCE9-D48C-0CF4-E2AE-A61AED6C44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" b="206"/>
          <a:stretch/>
        </p:blipFill>
        <p:spPr>
          <a:xfrm>
            <a:off x="6636615" y="3827367"/>
            <a:ext cx="4756990" cy="26046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3FEE78-5F22-189B-2305-639383D6DCD4}"/>
              </a:ext>
            </a:extLst>
          </p:cNvPr>
          <p:cNvSpPr txBox="1"/>
          <p:nvPr/>
        </p:nvSpPr>
        <p:spPr>
          <a:xfrm>
            <a:off x="180976" y="1365647"/>
            <a:ext cx="615332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테스트 방법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을 대상으로 </a:t>
            </a:r>
            <a:r>
              <a:rPr lang="en-US" altLang="ko-KR" dirty="0"/>
              <a:t>A* Search, Jump</a:t>
            </a:r>
            <a:r>
              <a:rPr lang="ko-KR" altLang="en-US" dirty="0"/>
              <a:t> </a:t>
            </a:r>
            <a:r>
              <a:rPr lang="en-US" altLang="ko-KR" dirty="0"/>
              <a:t>Point Search </a:t>
            </a:r>
            <a:r>
              <a:rPr lang="ko-KR" altLang="en-US" dirty="0"/>
              <a:t>각각의 길 찾기 함수를 </a:t>
            </a:r>
            <a:r>
              <a:rPr lang="en-US" altLang="ko-KR" dirty="0"/>
              <a:t>100 </a:t>
            </a:r>
            <a:r>
              <a:rPr lang="ko-KR" altLang="en-US" dirty="0"/>
              <a:t>번 호출을 한 묶음으로 프로파일링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A3380-FED2-27DB-10AF-9D8B632ED31A}"/>
              </a:ext>
            </a:extLst>
          </p:cNvPr>
          <p:cNvSpPr txBox="1"/>
          <p:nvPr/>
        </p:nvSpPr>
        <p:spPr>
          <a:xfrm>
            <a:off x="8555632" y="200055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Map_1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81EDB-5B15-419B-3B5A-D46A3D505885}"/>
              </a:ext>
            </a:extLst>
          </p:cNvPr>
          <p:cNvSpPr txBox="1"/>
          <p:nvPr/>
        </p:nvSpPr>
        <p:spPr>
          <a:xfrm>
            <a:off x="8529335" y="3436371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Map_3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C449C-D9C5-6819-7279-E7816207EDEA}"/>
              </a:ext>
            </a:extLst>
          </p:cNvPr>
          <p:cNvSpPr txBox="1"/>
          <p:nvPr/>
        </p:nvSpPr>
        <p:spPr>
          <a:xfrm>
            <a:off x="2488271" y="3436831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Map_2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7591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57A5D0-BF75-D414-7865-A224B57038CF}"/>
              </a:ext>
            </a:extLst>
          </p:cNvPr>
          <p:cNvGrpSpPr/>
          <p:nvPr/>
        </p:nvGrpSpPr>
        <p:grpSpPr>
          <a:xfrm>
            <a:off x="779806" y="878552"/>
            <a:ext cx="5040000" cy="5100894"/>
            <a:chOff x="955965" y="346882"/>
            <a:chExt cx="4962007" cy="471556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5E55EFC-9BEA-AAA6-F6C6-D8396CC1A3CF}"/>
                </a:ext>
              </a:extLst>
            </p:cNvPr>
            <p:cNvSpPr/>
            <p:nvPr/>
          </p:nvSpPr>
          <p:spPr>
            <a:xfrm>
              <a:off x="955965" y="346882"/>
              <a:ext cx="4962007" cy="4715569"/>
            </a:xfrm>
            <a:prstGeom prst="roundRect">
              <a:avLst>
                <a:gd name="adj" fmla="val 341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05DD85-A656-EBBC-10BB-AB7F3B7C0806}"/>
                </a:ext>
              </a:extLst>
            </p:cNvPr>
            <p:cNvSpPr txBox="1"/>
            <p:nvPr/>
          </p:nvSpPr>
          <p:spPr>
            <a:xfrm>
              <a:off x="2356726" y="513328"/>
              <a:ext cx="2160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WORK 1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7715C8-90CC-4B4F-43B5-D031017A3346}"/>
                </a:ext>
              </a:extLst>
            </p:cNvPr>
            <p:cNvSpPr txBox="1"/>
            <p:nvPr/>
          </p:nvSpPr>
          <p:spPr>
            <a:xfrm>
              <a:off x="1102630" y="1249090"/>
              <a:ext cx="4668675" cy="365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/>
                <a:t>넥슨게임즈</a:t>
              </a:r>
              <a:r>
                <a:rPr lang="ko-KR" altLang="en-US" b="1" dirty="0"/>
                <a:t> </a:t>
              </a:r>
              <a:r>
                <a:rPr lang="en-US" altLang="ko-KR" b="1" dirty="0"/>
                <a:t>( 2022.02 ~ 2022.08 )</a:t>
              </a:r>
            </a:p>
            <a:p>
              <a:endParaRPr lang="en-US" altLang="ko-KR" sz="1400" dirty="0"/>
            </a:p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직무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V4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서버 프로그래머</a:t>
              </a:r>
              <a:endParaRPr lang="en-US" altLang="ko-KR" sz="1400" dirty="0"/>
            </a:p>
            <a:p>
              <a:br>
                <a:rPr lang="en-US" altLang="ko-KR" sz="1400" dirty="0"/>
              </a:br>
              <a:r>
                <a:rPr lang="en-US" altLang="ko-KR" sz="1400" dirty="0"/>
                <a:t>- </a:t>
              </a:r>
              <a:r>
                <a:rPr lang="ko-KR" altLang="en-US" sz="1400" dirty="0"/>
                <a:t>사용언어 </a:t>
              </a:r>
              <a:r>
                <a:rPr lang="en-US" altLang="ko-KR" sz="1400" dirty="0"/>
                <a:t>: C#</a:t>
              </a:r>
            </a:p>
            <a:p>
              <a:br>
                <a:rPr lang="en-US" altLang="ko-KR" sz="1400" dirty="0"/>
              </a:br>
              <a:br>
                <a:rPr lang="en-US" altLang="ko-KR" sz="1400" dirty="0"/>
              </a:br>
              <a:br>
                <a:rPr lang="en-US" altLang="ko-KR" sz="1400" dirty="0"/>
              </a:br>
              <a:r>
                <a:rPr lang="ko-KR" altLang="en-US" sz="1500" b="1" dirty="0"/>
                <a:t>담당 업무</a:t>
              </a:r>
              <a:br>
                <a:rPr lang="en-US" altLang="ko-KR" sz="1400" dirty="0"/>
              </a:br>
              <a:br>
                <a:rPr lang="en-US" altLang="ko-KR" sz="1400" dirty="0"/>
              </a:br>
              <a:r>
                <a:rPr lang="en-US" altLang="ko-KR" sz="1400" dirty="0"/>
                <a:t>- </a:t>
              </a:r>
              <a:r>
                <a:rPr lang="ko-KR" altLang="en-US" sz="1400" dirty="0"/>
                <a:t>더미 클라이언트 버그 </a:t>
              </a:r>
              <a:r>
                <a:rPr lang="en-US" altLang="ko-KR" sz="1400" dirty="0"/>
                <a:t>Fix &amp; </a:t>
              </a:r>
              <a:r>
                <a:rPr lang="ko-KR" altLang="en-US" sz="1400" dirty="0"/>
                <a:t>컨텐츠 추가</a:t>
              </a:r>
              <a:br>
                <a:rPr lang="en-US" altLang="ko-KR" sz="1400" dirty="0"/>
              </a:br>
              <a:endParaRPr lang="en-US" altLang="ko-KR" sz="1400" dirty="0"/>
            </a:p>
            <a:p>
              <a:r>
                <a:rPr lang="en-US" altLang="ko-KR" sz="1400" dirty="0"/>
                <a:t>- TeamCity </a:t>
              </a:r>
              <a:r>
                <a:rPr lang="ko-KR" altLang="en-US" sz="1400" dirty="0"/>
                <a:t>더미 클라이언트 배포 및 실행 기능 추가 </a:t>
              </a:r>
              <a:br>
                <a:rPr lang="en-US" altLang="ko-KR" sz="1400" dirty="0"/>
              </a:br>
              <a:br>
                <a:rPr lang="en-US" altLang="ko-KR" sz="1400" dirty="0"/>
              </a:br>
              <a:r>
                <a:rPr lang="en-US" altLang="ko-KR" sz="1400" dirty="0"/>
                <a:t>- TeamCity </a:t>
              </a:r>
              <a:r>
                <a:rPr lang="ko-KR" altLang="en-US" sz="1400" dirty="0"/>
                <a:t>테스트 서버 </a:t>
              </a:r>
              <a:r>
                <a:rPr lang="en-US" altLang="ko-KR" sz="1400" dirty="0"/>
                <a:t>DB </a:t>
              </a:r>
              <a:r>
                <a:rPr lang="ko-KR" altLang="en-US" sz="1400" dirty="0"/>
                <a:t>초기화 기능 추가</a:t>
              </a:r>
              <a:endParaRPr lang="en-US" altLang="ko-KR" sz="1400" dirty="0"/>
            </a:p>
            <a:p>
              <a:br>
                <a:rPr lang="en-US" altLang="ko-KR" sz="1400" dirty="0"/>
              </a:br>
              <a:r>
                <a:rPr lang="en-US" altLang="ko-KR" sz="1400" dirty="0"/>
                <a:t>- </a:t>
              </a:r>
              <a:r>
                <a:rPr lang="ko-KR" altLang="en-US" sz="1400" dirty="0"/>
                <a:t>동료 단일 파견에서 동료 일괄 파견 컨텐츠 추가</a:t>
              </a:r>
              <a:endParaRPr lang="en-US" altLang="ko-KR" sz="1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8F2506-4D77-0CCA-9FCE-B4EABB6942C1}"/>
              </a:ext>
            </a:extLst>
          </p:cNvPr>
          <p:cNvGrpSpPr/>
          <p:nvPr/>
        </p:nvGrpSpPr>
        <p:grpSpPr>
          <a:xfrm>
            <a:off x="6372196" y="1426410"/>
            <a:ext cx="5040000" cy="4005177"/>
            <a:chOff x="6397625" y="959082"/>
            <a:chExt cx="5040000" cy="400517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427CAB-E900-F615-BF61-6CBE28AA7AEE}"/>
                </a:ext>
              </a:extLst>
            </p:cNvPr>
            <p:cNvGrpSpPr/>
            <p:nvPr/>
          </p:nvGrpSpPr>
          <p:grpSpPr>
            <a:xfrm>
              <a:off x="6397625" y="959082"/>
              <a:ext cx="5040000" cy="4005177"/>
              <a:chOff x="6832370" y="4582519"/>
              <a:chExt cx="4605252" cy="1649833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0B2B29C7-69F5-4110-FA3B-848B2D4CBA77}"/>
                  </a:ext>
                </a:extLst>
              </p:cNvPr>
              <p:cNvSpPr/>
              <p:nvPr/>
            </p:nvSpPr>
            <p:spPr>
              <a:xfrm>
                <a:off x="6832370" y="4582519"/>
                <a:ext cx="4605252" cy="1649833"/>
              </a:xfrm>
              <a:prstGeom prst="roundRect">
                <a:avLst>
                  <a:gd name="adj" fmla="val 719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B35354-FAEC-0DB0-6DA5-5E64DC7CBE8A}"/>
                  </a:ext>
                </a:extLst>
              </p:cNvPr>
              <p:cNvSpPr txBox="1"/>
              <p:nvPr/>
            </p:nvSpPr>
            <p:spPr>
              <a:xfrm>
                <a:off x="8070621" y="4636425"/>
                <a:ext cx="2128749" cy="131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WORK 2 ( </a:t>
                </a:r>
                <a:r>
                  <a:rPr lang="ko-KR" altLang="en-US" b="1" dirty="0" err="1"/>
                  <a:t>비개발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)</a:t>
                </a:r>
                <a:endParaRPr lang="ko-KR" altLang="en-US" b="1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E9AF43-C275-B136-6668-6A4111BB8B17}"/>
                </a:ext>
              </a:extLst>
            </p:cNvPr>
            <p:cNvSpPr txBox="1"/>
            <p:nvPr/>
          </p:nvSpPr>
          <p:spPr>
            <a:xfrm>
              <a:off x="6513411" y="1837144"/>
              <a:ext cx="4584079" cy="29546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/>
                <a:t>유베이스 </a:t>
              </a:r>
              <a:r>
                <a:rPr lang="en-US" altLang="ko-KR" sz="1800" b="1" dirty="0"/>
                <a:t>( 2015.01 ~ 2019.08 )</a:t>
              </a:r>
              <a:br>
                <a:rPr lang="en-US" altLang="ko-KR" sz="1800" b="1" dirty="0"/>
              </a:br>
              <a:br>
                <a:rPr lang="en-US" altLang="ko-KR" sz="1400" dirty="0"/>
              </a:br>
              <a:r>
                <a:rPr lang="en-US" altLang="ko-KR" sz="1400" dirty="0"/>
                <a:t>- </a:t>
              </a:r>
              <a:r>
                <a:rPr lang="ko-KR" altLang="en-US" sz="1400" dirty="0"/>
                <a:t>부서 </a:t>
              </a:r>
              <a:r>
                <a:rPr lang="en-US" altLang="ko-KR" sz="1400" dirty="0"/>
                <a:t>: IT </a:t>
              </a:r>
              <a:r>
                <a:rPr lang="ko-KR" altLang="en-US" sz="1400" dirty="0"/>
                <a:t>지원팀</a:t>
              </a:r>
              <a:br>
                <a:rPr lang="en-US" altLang="ko-KR" sz="1800" b="1" dirty="0"/>
              </a:br>
              <a:br>
                <a:rPr lang="en-US" altLang="ko-KR" sz="1400" dirty="0"/>
              </a:br>
              <a:br>
                <a:rPr lang="en-US" altLang="ko-KR" sz="1400" dirty="0"/>
              </a:br>
              <a:br>
                <a:rPr lang="en-US" altLang="ko-KR" sz="1400" dirty="0"/>
              </a:br>
              <a:r>
                <a:rPr lang="ko-KR" altLang="en-US" sz="1400" b="1" dirty="0"/>
                <a:t>담당 업무</a:t>
              </a:r>
              <a:br>
                <a:rPr lang="en-US" altLang="ko-KR" sz="1400" b="1" dirty="0"/>
              </a:br>
              <a:br>
                <a:rPr lang="en-US" altLang="ko-KR" sz="1400" b="1" dirty="0"/>
              </a:br>
              <a:r>
                <a:rPr lang="en-US" altLang="ko-KR" sz="1400" b="1" dirty="0"/>
                <a:t>- </a:t>
              </a:r>
              <a:r>
                <a:rPr lang="ko-KR" altLang="en-US" sz="1400" dirty="0"/>
                <a:t>네트워크 장비 셋팅 및 관리 </a:t>
              </a:r>
              <a:r>
                <a:rPr lang="en-US" altLang="ko-KR" sz="1400"/>
                <a:t>( 2018.08 </a:t>
              </a:r>
              <a:r>
                <a:rPr lang="en-US" altLang="ko-KR" sz="1400" dirty="0"/>
                <a:t>~ 2019.08 )</a:t>
              </a:r>
              <a:br>
                <a:rPr lang="en-US" altLang="ko-KR" sz="1400" dirty="0"/>
              </a:br>
              <a:endParaRPr lang="en-US" altLang="ko-KR" sz="1400" dirty="0"/>
            </a:p>
            <a:p>
              <a:r>
                <a:rPr lang="en-US" altLang="ko-KR" sz="1400" dirty="0"/>
                <a:t>- G</a:t>
              </a:r>
              <a:r>
                <a:rPr lang="ko-KR" altLang="en-US" sz="1400" dirty="0"/>
                <a:t>마켓 </a:t>
              </a:r>
              <a:r>
                <a:rPr lang="en-US" altLang="ko-KR" sz="1400" dirty="0"/>
                <a:t>FAQ ( 2017.05 ~ 2018.08 )</a:t>
              </a:r>
            </a:p>
            <a:p>
              <a:br>
                <a:rPr lang="en-US" altLang="ko-KR" sz="1400" dirty="0"/>
              </a:br>
              <a:r>
                <a:rPr lang="en-US" altLang="ko-KR" sz="1400" dirty="0"/>
                <a:t>- G</a:t>
              </a:r>
              <a:r>
                <a:rPr lang="ko-KR" altLang="en-US" sz="1400" dirty="0"/>
                <a:t>마켓 상담 업무 </a:t>
              </a:r>
              <a:r>
                <a:rPr lang="en-US" altLang="ko-KR" sz="1400" dirty="0"/>
                <a:t>( 2015.01 ~ 2017.05 )</a:t>
              </a:r>
              <a:r>
                <a:rPr lang="ko-KR" altLang="en-US" sz="1400" dirty="0"/>
                <a:t>  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935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9D91BE-408F-60B9-4FC1-49D0FE1CB807}"/>
              </a:ext>
            </a:extLst>
          </p:cNvPr>
          <p:cNvSpPr txBox="1"/>
          <p:nvPr/>
        </p:nvSpPr>
        <p:spPr>
          <a:xfrm>
            <a:off x="-1" y="0"/>
            <a:ext cx="6886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A* Search &amp;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Jump Point Search </a:t>
            </a:r>
            <a:r>
              <a:rPr lang="en-US" altLang="ko-KR" sz="2000" dirty="0"/>
              <a:t>| </a:t>
            </a:r>
            <a:r>
              <a:rPr lang="ko-KR" altLang="en-US" sz="2000" dirty="0"/>
              <a:t>성능 비교</a:t>
            </a:r>
            <a:r>
              <a:rPr lang="en-US" altLang="ko-KR" sz="2000" b="1" dirty="0"/>
              <a:t>  </a:t>
            </a:r>
            <a:endParaRPr lang="ko-KR" altLang="en-US" sz="2000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A266404A-D5D9-7B40-F67D-370D29FF5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573026"/>
              </p:ext>
            </p:extLst>
          </p:nvPr>
        </p:nvGraphicFramePr>
        <p:xfrm>
          <a:off x="2811462" y="657225"/>
          <a:ext cx="6569075" cy="4747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D32441C-AC1C-6BC3-02E3-82CE5A0A0DA1}"/>
              </a:ext>
            </a:extLst>
          </p:cNvPr>
          <p:cNvSpPr txBox="1"/>
          <p:nvPr/>
        </p:nvSpPr>
        <p:spPr>
          <a:xfrm>
            <a:off x="1323974" y="5538198"/>
            <a:ext cx="95440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테스트 결과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sz="1600" dirty="0" err="1"/>
              <a:t>Map_1</a:t>
            </a:r>
            <a:r>
              <a:rPr lang="ko-KR" altLang="en-US" sz="1600" dirty="0"/>
              <a:t>을 기준으로 </a:t>
            </a:r>
            <a:r>
              <a:rPr lang="en-US" altLang="ko-KR" sz="1600" dirty="0"/>
              <a:t>A* Search</a:t>
            </a:r>
            <a:r>
              <a:rPr lang="ko-KR" altLang="en-US" sz="1600" dirty="0"/>
              <a:t>는 </a:t>
            </a:r>
            <a:r>
              <a:rPr lang="en-US" altLang="ko-KR" sz="1600" dirty="0"/>
              <a:t>100</a:t>
            </a:r>
            <a:r>
              <a:rPr lang="ko-KR" altLang="en-US" sz="1600" dirty="0"/>
              <a:t>번 호출 시 </a:t>
            </a:r>
            <a:r>
              <a:rPr lang="en-US" altLang="ko-KR" sz="1600" dirty="0" err="1"/>
              <a:t>267ms</a:t>
            </a:r>
            <a:r>
              <a:rPr lang="ko-KR" altLang="en-US" sz="1600" dirty="0"/>
              <a:t>가 소요되지만</a:t>
            </a:r>
            <a:r>
              <a:rPr lang="en-US" altLang="ko-KR" sz="1600" dirty="0"/>
              <a:t>, Jump Point Search</a:t>
            </a:r>
            <a:r>
              <a:rPr lang="ko-KR" altLang="en-US" sz="1600" dirty="0"/>
              <a:t>는  </a:t>
            </a:r>
            <a:r>
              <a:rPr lang="en-US" altLang="ko-KR" sz="1600" dirty="0" err="1"/>
              <a:t>6ms</a:t>
            </a:r>
            <a:r>
              <a:rPr lang="ko-KR" altLang="en-US" sz="1600" dirty="0"/>
              <a:t>가 소요되며 </a:t>
            </a:r>
            <a:r>
              <a:rPr lang="ko-KR" altLang="en-US" sz="1600" dirty="0" err="1"/>
              <a:t>횔씬</a:t>
            </a:r>
            <a:r>
              <a:rPr lang="ko-KR" altLang="en-US" sz="1600" dirty="0"/>
              <a:t> 더 빠른 성능을 보여주었습니다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52899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EA43-1887-8460-B25E-71AFEB6B95B3}"/>
              </a:ext>
            </a:extLst>
          </p:cNvPr>
          <p:cNvSpPr txBox="1"/>
          <p:nvPr/>
        </p:nvSpPr>
        <p:spPr>
          <a:xfrm>
            <a:off x="2652712" y="3075057"/>
            <a:ext cx="688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감사합니다</a:t>
            </a:r>
            <a:r>
              <a:rPr lang="en-US" altLang="ko-KR" sz="4000" b="1" dirty="0"/>
              <a:t>.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79351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6E635-EBB9-6B9E-4E41-B1047A74FE99}"/>
              </a:ext>
            </a:extLst>
          </p:cNvPr>
          <p:cNvSpPr txBox="1"/>
          <p:nvPr/>
        </p:nvSpPr>
        <p:spPr>
          <a:xfrm>
            <a:off x="0" y="0"/>
            <a:ext cx="143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보유 기술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AE1B8-DA53-B161-7767-50ACA0583154}"/>
              </a:ext>
            </a:extLst>
          </p:cNvPr>
          <p:cNvSpPr txBox="1"/>
          <p:nvPr/>
        </p:nvSpPr>
        <p:spPr>
          <a:xfrm>
            <a:off x="1042128" y="816143"/>
            <a:ext cx="4347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 Language</a:t>
            </a:r>
            <a:br>
              <a:rPr lang="en-US" altLang="ko-KR" b="1" dirty="0"/>
            </a:br>
            <a:endParaRPr lang="en-US" altLang="ko-KR" sz="1400" dirty="0"/>
          </a:p>
          <a:p>
            <a:r>
              <a:rPr lang="en-US" altLang="ko-KR" sz="1400" dirty="0"/>
              <a:t>C/C++, C#, JavaScript</a:t>
            </a:r>
          </a:p>
          <a:p>
            <a:endParaRPr lang="en-US" altLang="ko-KR" sz="14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3EF28-C60B-9795-8E5D-DF3BE3BD0239}"/>
              </a:ext>
            </a:extLst>
          </p:cNvPr>
          <p:cNvSpPr txBox="1"/>
          <p:nvPr/>
        </p:nvSpPr>
        <p:spPr>
          <a:xfrm>
            <a:off x="1042128" y="5350438"/>
            <a:ext cx="4206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OS</a:t>
            </a:r>
            <a:br>
              <a:rPr lang="en-US" altLang="ko-KR" b="1" dirty="0"/>
            </a:br>
            <a:endParaRPr lang="en-US" altLang="ko-KR" sz="1400" dirty="0"/>
          </a:p>
          <a:p>
            <a:r>
              <a:rPr lang="en-US" altLang="ko-KR" sz="1400" dirty="0"/>
              <a:t>Window, Linux( Ubuntu )</a:t>
            </a:r>
          </a:p>
          <a:p>
            <a:endParaRPr lang="en-US" altLang="ko-KR" sz="14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FC4BD-E2C1-DA30-4EE2-F245DE610D24}"/>
              </a:ext>
            </a:extLst>
          </p:cNvPr>
          <p:cNvSpPr txBox="1"/>
          <p:nvPr/>
        </p:nvSpPr>
        <p:spPr>
          <a:xfrm>
            <a:off x="1042128" y="3760654"/>
            <a:ext cx="4206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DB</a:t>
            </a:r>
            <a:br>
              <a:rPr lang="en-US" altLang="ko-KR" b="1" dirty="0"/>
            </a:br>
            <a:endParaRPr lang="en-US" altLang="ko-KR" sz="1400" dirty="0"/>
          </a:p>
          <a:p>
            <a:r>
              <a:rPr lang="en-US" altLang="ko-KR" sz="1400" dirty="0"/>
              <a:t>MySQL, Redis, MongoDB</a:t>
            </a:r>
          </a:p>
          <a:p>
            <a:endParaRPr lang="en-US" altLang="ko-KR" sz="14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966D1-7EB9-61A2-5FF3-8BAAA102A5CE}"/>
              </a:ext>
            </a:extLst>
          </p:cNvPr>
          <p:cNvSpPr txBox="1"/>
          <p:nvPr/>
        </p:nvSpPr>
        <p:spPr>
          <a:xfrm>
            <a:off x="6978802" y="3035466"/>
            <a:ext cx="4206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Front-End</a:t>
            </a:r>
            <a:br>
              <a:rPr lang="en-US" altLang="ko-KR" b="1" dirty="0"/>
            </a:br>
            <a:endParaRPr lang="en-US" altLang="ko-KR" sz="1400" dirty="0"/>
          </a:p>
          <a:p>
            <a:r>
              <a:rPr lang="en-US" altLang="ko-KR" sz="1400" dirty="0"/>
              <a:t>HTML, CSS, Pug, JavaScript, Webpack</a:t>
            </a:r>
          </a:p>
          <a:p>
            <a:endParaRPr lang="en-US" altLang="ko-KR" sz="14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E89F2-12F4-2DF9-79D5-FC4E26D5D733}"/>
              </a:ext>
            </a:extLst>
          </p:cNvPr>
          <p:cNvSpPr txBox="1"/>
          <p:nvPr/>
        </p:nvSpPr>
        <p:spPr>
          <a:xfrm>
            <a:off x="6978802" y="1216253"/>
            <a:ext cx="42841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Algorithm</a:t>
            </a:r>
            <a:br>
              <a:rPr lang="en-US" altLang="ko-KR" b="1" dirty="0"/>
            </a:br>
            <a:endParaRPr lang="en-US" altLang="ko-KR" sz="1400" dirty="0"/>
          </a:p>
          <a:p>
            <a:r>
              <a:rPr lang="en-US" altLang="ko-KR" sz="1400" dirty="0" err="1"/>
              <a:t>LockFreeStack</a:t>
            </a:r>
            <a:r>
              <a:rPr lang="en-US" altLang="ko-KR" sz="1400" dirty="0"/>
              <a:t> &amp; Queue, A* Search, Jump Point Search, </a:t>
            </a:r>
            <a:r>
              <a:rPr lang="en-US" altLang="ko-KR" sz="1400" dirty="0" err="1"/>
              <a:t>LockFreeObjectFreeList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LockFreeMemoryFreeList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endParaRPr lang="en-US" altLang="ko-KR" sz="140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48984A-6F43-120E-A7BC-195DC22FC46A}"/>
              </a:ext>
            </a:extLst>
          </p:cNvPr>
          <p:cNvSpPr txBox="1"/>
          <p:nvPr/>
        </p:nvSpPr>
        <p:spPr>
          <a:xfrm>
            <a:off x="6978802" y="4700784"/>
            <a:ext cx="42062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Version Controller &amp; </a:t>
            </a:r>
            <a:r>
              <a:rPr lang="ko-KR" altLang="en-US" b="1" dirty="0"/>
              <a:t>저장소</a:t>
            </a:r>
            <a:br>
              <a:rPr lang="en-US" altLang="ko-KR" b="1" dirty="0"/>
            </a:br>
            <a:endParaRPr lang="en-US" altLang="ko-KR" sz="1400" dirty="0"/>
          </a:p>
          <a:p>
            <a:r>
              <a:rPr lang="en-US" altLang="ko-KR" sz="1400" dirty="0"/>
              <a:t>Git, </a:t>
            </a:r>
            <a:r>
              <a:rPr lang="en-US" altLang="ko-KR" sz="1400" dirty="0" err="1"/>
              <a:t>Github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841F3-39AA-7956-7118-81024DC630F4}"/>
              </a:ext>
            </a:extLst>
          </p:cNvPr>
          <p:cNvSpPr txBox="1"/>
          <p:nvPr/>
        </p:nvSpPr>
        <p:spPr>
          <a:xfrm>
            <a:off x="1042128" y="2170871"/>
            <a:ext cx="4347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 Skill</a:t>
            </a:r>
            <a:br>
              <a:rPr lang="en-US" altLang="ko-KR" b="1" dirty="0"/>
            </a:br>
            <a:endParaRPr lang="en-US" altLang="ko-KR" sz="1400" dirty="0"/>
          </a:p>
          <a:p>
            <a:r>
              <a:rPr lang="en-US" altLang="ko-KR" sz="1400" dirty="0"/>
              <a:t>Node.js, RESTful( JSON ), Socket Programming, Multi-Thread, </a:t>
            </a:r>
            <a:r>
              <a:rPr lang="en-US" altLang="ko-KR" sz="1400" dirty="0" err="1"/>
              <a:t>LockFreeStack</a:t>
            </a:r>
            <a:r>
              <a:rPr lang="ko-KR" altLang="en-US" sz="1400" dirty="0"/>
              <a:t> </a:t>
            </a:r>
            <a:r>
              <a:rPr lang="en-US" altLang="ko-KR" sz="1400" dirty="0"/>
              <a:t>&amp;</a:t>
            </a:r>
            <a:r>
              <a:rPr lang="ko-KR" altLang="en-US" sz="1400" dirty="0"/>
              <a:t> </a:t>
            </a:r>
            <a:r>
              <a:rPr lang="en-US" altLang="ko-KR" sz="1400" dirty="0"/>
              <a:t>Queue</a:t>
            </a:r>
            <a:r>
              <a:rPr lang="en-US" altLang="ko-KR" sz="1400"/>
              <a:t>, AWS </a:t>
            </a:r>
            <a:r>
              <a:rPr lang="en-US" altLang="ko-KR" sz="1400" dirty="0" err="1"/>
              <a:t>EC2</a:t>
            </a:r>
            <a:r>
              <a:rPr lang="en-US" altLang="ko-KR" sz="1400" dirty="0"/>
              <a:t>, AWS </a:t>
            </a:r>
            <a:r>
              <a:rPr lang="en-US" altLang="ko-KR" sz="1400" dirty="0" err="1"/>
              <a:t>S3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0213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F6399D-EB3A-E5CE-52F6-3D54AECBD5A6}"/>
              </a:ext>
            </a:extLst>
          </p:cNvPr>
          <p:cNvSpPr txBox="1"/>
          <p:nvPr/>
        </p:nvSpPr>
        <p:spPr>
          <a:xfrm>
            <a:off x="457154" y="634655"/>
            <a:ext cx="68404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주소                                   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err="1">
                <a:hlinkClick r:id="rId2"/>
              </a:rPr>
              <a:t>watching.pe.kr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ko-KR" altLang="en-US" sz="1600" b="1" dirty="0"/>
              <a:t>시연 영상                        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err="1">
                <a:hlinkClick r:id="rId3"/>
              </a:rPr>
              <a:t>www.youtube.com</a:t>
            </a:r>
            <a:r>
              <a:rPr lang="en-US" altLang="ko-KR" sz="1600" dirty="0">
                <a:hlinkClick r:id="rId3"/>
              </a:rPr>
              <a:t>/</a:t>
            </a:r>
            <a:r>
              <a:rPr lang="en-US" altLang="ko-KR" sz="1600" dirty="0" err="1">
                <a:hlinkClick r:id="rId3"/>
              </a:rPr>
              <a:t>watch?v</a:t>
            </a:r>
            <a:r>
              <a:rPr lang="en-US" altLang="ko-KR" sz="1600" dirty="0">
                <a:hlinkClick r:id="rId3"/>
              </a:rPr>
              <a:t>=</a:t>
            </a:r>
            <a:r>
              <a:rPr lang="en-US" altLang="ko-KR" sz="1600" dirty="0" err="1">
                <a:hlinkClick r:id="rId3"/>
              </a:rPr>
              <a:t>H2MeoH4l7do</a:t>
            </a:r>
            <a:br>
              <a:rPr lang="en-US" altLang="ko-KR" sz="1600" b="1" dirty="0"/>
            </a:br>
            <a:endParaRPr lang="en-US" altLang="ko-KR" sz="1600" b="1" dirty="0"/>
          </a:p>
          <a:p>
            <a:r>
              <a:rPr lang="en-US" altLang="ko-KR" sz="1600" b="1" dirty="0" err="1"/>
              <a:t>Github</a:t>
            </a:r>
            <a:r>
              <a:rPr lang="en-US" altLang="ko-KR" sz="1600" b="1" dirty="0"/>
              <a:t> </a:t>
            </a:r>
            <a:r>
              <a:rPr lang="en-US" altLang="ko-KR" sz="1600" dirty="0"/>
              <a:t>                              </a:t>
            </a:r>
            <a:r>
              <a:rPr lang="en-US" altLang="ko-KR" sz="1600" dirty="0">
                <a:hlinkClick r:id="rId4"/>
              </a:rPr>
              <a:t>https://</a:t>
            </a:r>
            <a:r>
              <a:rPr lang="en-US" altLang="ko-KR" sz="1600" dirty="0" err="1">
                <a:hlinkClick r:id="rId4"/>
              </a:rPr>
              <a:t>github.com</a:t>
            </a:r>
            <a:r>
              <a:rPr lang="en-US" altLang="ko-KR" sz="1600" dirty="0">
                <a:hlinkClick r:id="rId4"/>
              </a:rPr>
              <a:t>/</a:t>
            </a:r>
            <a:r>
              <a:rPr lang="en-US" altLang="ko-KR" sz="1600" dirty="0" err="1">
                <a:hlinkClick r:id="rId4"/>
              </a:rPr>
              <a:t>jch5158</a:t>
            </a:r>
            <a:r>
              <a:rPr lang="en-US" altLang="ko-KR" sz="1600" dirty="0">
                <a:hlinkClick r:id="rId4"/>
              </a:rPr>
              <a:t>/watching</a:t>
            </a:r>
            <a:endParaRPr lang="en-US" altLang="ko-KR" sz="1600" dirty="0"/>
          </a:p>
          <a:p>
            <a:br>
              <a:rPr lang="en-US" altLang="ko-KR" sz="1600" dirty="0"/>
            </a:br>
            <a:r>
              <a:rPr lang="ko-KR" altLang="en-US" sz="1600" b="1" dirty="0"/>
              <a:t>개발 기간                         </a:t>
            </a:r>
            <a:r>
              <a:rPr lang="en-US" altLang="ko-KR" sz="1600" dirty="0"/>
              <a:t>2022.12 ~ 2023.01 ( 1</a:t>
            </a:r>
            <a:r>
              <a:rPr lang="ko-KR" altLang="en-US" sz="1600" dirty="0"/>
              <a:t>개월 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플랫폼</a:t>
            </a:r>
            <a:r>
              <a:rPr lang="ko-KR" altLang="en-US" sz="1600" dirty="0"/>
              <a:t>                              </a:t>
            </a:r>
            <a:r>
              <a:rPr lang="en-US" altLang="ko-KR" sz="1600" dirty="0"/>
              <a:t>Web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개발 인원                         </a:t>
            </a:r>
            <a:r>
              <a:rPr lang="en-US" altLang="ko-KR" sz="1600" dirty="0"/>
              <a:t>1</a:t>
            </a:r>
            <a:r>
              <a:rPr lang="ko-KR" altLang="en-US" sz="1600" dirty="0"/>
              <a:t>명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AD8CF-67AA-436D-905D-109BCCD0B21A}"/>
              </a:ext>
            </a:extLst>
          </p:cNvPr>
          <p:cNvSpPr txBox="1"/>
          <p:nvPr/>
        </p:nvSpPr>
        <p:spPr>
          <a:xfrm>
            <a:off x="457154" y="4065886"/>
            <a:ext cx="6128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사용 언어</a:t>
            </a:r>
            <a:r>
              <a:rPr lang="ko-KR" altLang="en-US" sz="1600" dirty="0"/>
              <a:t>                        </a:t>
            </a:r>
            <a:r>
              <a:rPr lang="en-US" altLang="ko-KR" sz="1600" dirty="0"/>
              <a:t>JavaScript, Html, </a:t>
            </a:r>
            <a:r>
              <a:rPr lang="en-US" altLang="ko-KR" sz="1600" dirty="0" err="1"/>
              <a:t>SCSS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b="1" dirty="0"/>
              <a:t>서버</a:t>
            </a:r>
            <a:r>
              <a:rPr lang="ko-KR" altLang="en-US" sz="1600" dirty="0"/>
              <a:t>                                  </a:t>
            </a:r>
            <a:r>
              <a:rPr lang="en-US" altLang="ko-KR" sz="1600" dirty="0"/>
              <a:t>Node.js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프레임</a:t>
            </a:r>
            <a:r>
              <a:rPr lang="ko-KR" altLang="en-US" sz="1600" dirty="0"/>
              <a:t> </a:t>
            </a:r>
            <a:r>
              <a:rPr lang="ko-KR" altLang="en-US" sz="1600" b="1" dirty="0"/>
              <a:t>워크</a:t>
            </a:r>
            <a:r>
              <a:rPr lang="ko-KR" altLang="en-US" sz="1600" dirty="0"/>
              <a:t>                    </a:t>
            </a:r>
            <a:r>
              <a:rPr lang="en-US" altLang="ko-KR" sz="1600" dirty="0"/>
              <a:t>express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프론트 엔드</a:t>
            </a:r>
            <a:r>
              <a:rPr lang="ko-KR" altLang="en-US" sz="1600" dirty="0"/>
              <a:t>                    </a:t>
            </a:r>
            <a:r>
              <a:rPr lang="en-US" altLang="ko-KR" sz="1600" dirty="0"/>
              <a:t>Pug, </a:t>
            </a:r>
            <a:r>
              <a:rPr lang="en-US" altLang="ko-KR" sz="1600" dirty="0" err="1"/>
              <a:t>SCSS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b="1" dirty="0"/>
              <a:t>데이터</a:t>
            </a:r>
            <a:r>
              <a:rPr lang="ko-KR" altLang="en-US" sz="1600" dirty="0"/>
              <a:t> </a:t>
            </a:r>
            <a:r>
              <a:rPr lang="ko-KR" altLang="en-US" sz="1600" b="1" dirty="0"/>
              <a:t>베이스</a:t>
            </a:r>
            <a:r>
              <a:rPr lang="ko-KR" altLang="en-US" sz="1600" dirty="0"/>
              <a:t>               </a:t>
            </a:r>
            <a:r>
              <a:rPr lang="en-US" altLang="ko-KR" sz="1600" dirty="0"/>
              <a:t>MongoDB, Redis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CBB18-7C58-082F-3398-466B7E1321D4}"/>
              </a:ext>
            </a:extLst>
          </p:cNvPr>
          <p:cNvSpPr txBox="1"/>
          <p:nvPr/>
        </p:nvSpPr>
        <p:spPr>
          <a:xfrm>
            <a:off x="0" y="0"/>
            <a:ext cx="480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ko-KR" altLang="en-US" dirty="0"/>
              <a:t>동영상 플랫폼 서비스</a:t>
            </a:r>
            <a:endParaRPr lang="ko-KR" altLang="en-US" sz="2000" b="1" dirty="0"/>
          </a:p>
        </p:txBody>
      </p:sp>
      <p:pic>
        <p:nvPicPr>
          <p:cNvPr id="9" name="그림 8" descr="텍스트, 모니터, 화면, 여러개이(가) 표시된 사진&#10;&#10;자동 생성된 설명">
            <a:extLst>
              <a:ext uri="{FF2B5EF4-FFF2-40B4-BE49-F238E27FC236}">
                <a16:creationId xmlns:a16="http://schemas.microsoft.com/office/drawing/2014/main" id="{9425FA6F-CAA0-EAB8-D3B2-FCF03AE6A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03" y="1624242"/>
            <a:ext cx="5736651" cy="2947578"/>
          </a:xfrm>
          <a:prstGeom prst="rect">
            <a:avLst/>
          </a:prstGeom>
        </p:spPr>
      </p:pic>
      <p:pic>
        <p:nvPicPr>
          <p:cNvPr id="13" name="그림 12" descr="텍스트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D1D21760-9449-4EBE-82A6-22CF9104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63" y="3426632"/>
            <a:ext cx="5749298" cy="294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1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7BCE1-9BB8-A4CF-5928-24D60E704429}"/>
              </a:ext>
            </a:extLst>
          </p:cNvPr>
          <p:cNvSpPr txBox="1"/>
          <p:nvPr/>
        </p:nvSpPr>
        <p:spPr>
          <a:xfrm>
            <a:off x="0" y="0"/>
            <a:ext cx="432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ko-KR" altLang="en-US" dirty="0"/>
              <a:t>서버 구조</a:t>
            </a:r>
            <a:endParaRPr lang="ko-KR" altLang="en-US" sz="20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3B7CD4-FCB8-7245-EAC4-E30C45E9D22F}"/>
              </a:ext>
            </a:extLst>
          </p:cNvPr>
          <p:cNvGrpSpPr/>
          <p:nvPr/>
        </p:nvGrpSpPr>
        <p:grpSpPr>
          <a:xfrm>
            <a:off x="4132383" y="2186721"/>
            <a:ext cx="2989385" cy="2009774"/>
            <a:chOff x="4554415" y="2386380"/>
            <a:chExt cx="2989385" cy="200977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FE28BFA-1987-D385-14A0-620539E74A92}"/>
                </a:ext>
              </a:extLst>
            </p:cNvPr>
            <p:cNvSpPr/>
            <p:nvPr/>
          </p:nvSpPr>
          <p:spPr>
            <a:xfrm>
              <a:off x="4554415" y="2672862"/>
              <a:ext cx="2989385" cy="1723292"/>
            </a:xfrm>
            <a:prstGeom prst="roundRect">
              <a:avLst>
                <a:gd name="adj" fmla="val 663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5FAF84F-AB7D-8FA2-31FD-F240F5ED9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359" y="2386380"/>
              <a:ext cx="1364204" cy="5729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D74794-CC4E-11E8-E505-7D9E9FEF732A}"/>
                </a:ext>
              </a:extLst>
            </p:cNvPr>
            <p:cNvSpPr txBox="1"/>
            <p:nvPr/>
          </p:nvSpPr>
          <p:spPr>
            <a:xfrm>
              <a:off x="5027734" y="3272898"/>
              <a:ext cx="2136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Web Server</a:t>
              </a:r>
              <a:endParaRPr lang="ko-KR" altLang="en-US" sz="2800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BEE16D-6F7D-5BDD-7993-ED6174531549}"/>
              </a:ext>
            </a:extLst>
          </p:cNvPr>
          <p:cNvGrpSpPr/>
          <p:nvPr/>
        </p:nvGrpSpPr>
        <p:grpSpPr>
          <a:xfrm>
            <a:off x="964223" y="2720677"/>
            <a:ext cx="1735016" cy="941862"/>
            <a:chOff x="559777" y="3049845"/>
            <a:chExt cx="1735016" cy="94186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9C72345-A945-EE6C-C844-5E618A862914}"/>
                </a:ext>
              </a:extLst>
            </p:cNvPr>
            <p:cNvSpPr/>
            <p:nvPr/>
          </p:nvSpPr>
          <p:spPr>
            <a:xfrm>
              <a:off x="559777" y="3049845"/>
              <a:ext cx="1735016" cy="941862"/>
            </a:xfrm>
            <a:prstGeom prst="roundRect">
              <a:avLst>
                <a:gd name="adj" fmla="val 663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48E6B9-57BC-33BF-FE55-C1C0AE0601B3}"/>
                </a:ext>
              </a:extLst>
            </p:cNvPr>
            <p:cNvSpPr txBox="1"/>
            <p:nvPr/>
          </p:nvSpPr>
          <p:spPr>
            <a:xfrm>
              <a:off x="882894" y="3259166"/>
              <a:ext cx="1088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Client</a:t>
              </a:r>
              <a:endParaRPr lang="ko-KR" altLang="en-US" sz="2800" b="1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440EBB4-FF2D-05C3-8604-DB2BDCD2E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43" y="2616444"/>
            <a:ext cx="1150328" cy="11503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BCD3D8-3BBD-F51C-9835-5F4E6711B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62" y="555809"/>
            <a:ext cx="1270690" cy="1072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2ADA85-EA93-D5D2-7958-0199E72E8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434" y="4754747"/>
            <a:ext cx="1915746" cy="143681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D2EE42B-1FF2-3AAB-71CA-8E663CF4B412}"/>
              </a:ext>
            </a:extLst>
          </p:cNvPr>
          <p:cNvCxnSpPr>
            <a:cxnSpLocks/>
          </p:cNvCxnSpPr>
          <p:nvPr/>
        </p:nvCxnSpPr>
        <p:spPr>
          <a:xfrm>
            <a:off x="2954215" y="2982689"/>
            <a:ext cx="900000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136234-4C75-5EBC-7B30-5006F06A0F5A}"/>
              </a:ext>
            </a:extLst>
          </p:cNvPr>
          <p:cNvCxnSpPr>
            <a:cxnSpLocks/>
          </p:cNvCxnSpPr>
          <p:nvPr/>
        </p:nvCxnSpPr>
        <p:spPr>
          <a:xfrm flipH="1">
            <a:off x="2938223" y="3385444"/>
            <a:ext cx="90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227F33-925F-496F-C4B5-C09ED4A613D6}"/>
              </a:ext>
            </a:extLst>
          </p:cNvPr>
          <p:cNvSpPr txBox="1"/>
          <p:nvPr/>
        </p:nvSpPr>
        <p:spPr>
          <a:xfrm rot="20192971">
            <a:off x="7448367" y="1179371"/>
            <a:ext cx="1791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데이터 저장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08B48F-187D-4310-5948-D10B1297B74E}"/>
              </a:ext>
            </a:extLst>
          </p:cNvPr>
          <p:cNvSpPr txBox="1"/>
          <p:nvPr/>
        </p:nvSpPr>
        <p:spPr>
          <a:xfrm>
            <a:off x="3083294" y="3400869"/>
            <a:ext cx="606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응답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12505F-9341-7735-86E9-E6FE62ED83F2}"/>
              </a:ext>
            </a:extLst>
          </p:cNvPr>
          <p:cNvCxnSpPr>
            <a:cxnSpLocks/>
          </p:cNvCxnSpPr>
          <p:nvPr/>
        </p:nvCxnSpPr>
        <p:spPr>
          <a:xfrm flipV="1">
            <a:off x="7121768" y="1003525"/>
            <a:ext cx="2444261" cy="10538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0F1E13-EFCA-7093-EEB3-A6044B63C59A}"/>
              </a:ext>
            </a:extLst>
          </p:cNvPr>
          <p:cNvSpPr txBox="1"/>
          <p:nvPr/>
        </p:nvSpPr>
        <p:spPr>
          <a:xfrm>
            <a:off x="3098921" y="2628540"/>
            <a:ext cx="606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요청</a:t>
            </a:r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5C00347-E8C1-2C45-A036-84B565140F93}"/>
              </a:ext>
            </a:extLst>
          </p:cNvPr>
          <p:cNvCxnSpPr>
            <a:cxnSpLocks/>
          </p:cNvCxnSpPr>
          <p:nvPr/>
        </p:nvCxnSpPr>
        <p:spPr>
          <a:xfrm flipH="1">
            <a:off x="7278036" y="1326238"/>
            <a:ext cx="2330593" cy="10182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BC81E0-63C6-16F4-4F8D-6CE64F4F4236}"/>
              </a:ext>
            </a:extLst>
          </p:cNvPr>
          <p:cNvSpPr txBox="1"/>
          <p:nvPr/>
        </p:nvSpPr>
        <p:spPr>
          <a:xfrm rot="20192971">
            <a:off x="7781568" y="1834607"/>
            <a:ext cx="1791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데이터 조회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DF578F0-7E02-2BDE-FA7A-313B24749BF5}"/>
              </a:ext>
            </a:extLst>
          </p:cNvPr>
          <p:cNvCxnSpPr>
            <a:cxnSpLocks/>
          </p:cNvCxnSpPr>
          <p:nvPr/>
        </p:nvCxnSpPr>
        <p:spPr>
          <a:xfrm>
            <a:off x="7399936" y="3073239"/>
            <a:ext cx="2063039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C52767A-F9A0-D732-A005-AD9B986BF6C6}"/>
              </a:ext>
            </a:extLst>
          </p:cNvPr>
          <p:cNvCxnSpPr>
            <a:cxnSpLocks/>
          </p:cNvCxnSpPr>
          <p:nvPr/>
        </p:nvCxnSpPr>
        <p:spPr>
          <a:xfrm flipH="1">
            <a:off x="7399934" y="3503537"/>
            <a:ext cx="2063039" cy="4594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F0F997-3004-0913-DDEA-DB65BD0B6501}"/>
              </a:ext>
            </a:extLst>
          </p:cNvPr>
          <p:cNvSpPr txBox="1"/>
          <p:nvPr/>
        </p:nvSpPr>
        <p:spPr>
          <a:xfrm>
            <a:off x="7535924" y="2734685"/>
            <a:ext cx="1791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데이터 저장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AD00ED-01A4-53B0-96BF-816085772E8B}"/>
              </a:ext>
            </a:extLst>
          </p:cNvPr>
          <p:cNvSpPr txBox="1"/>
          <p:nvPr/>
        </p:nvSpPr>
        <p:spPr>
          <a:xfrm>
            <a:off x="7547801" y="3525413"/>
            <a:ext cx="1791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데이터 조회</a:t>
            </a:r>
            <a:endParaRPr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DE905F8-FB6F-0111-3918-C929A19077B6}"/>
              </a:ext>
            </a:extLst>
          </p:cNvPr>
          <p:cNvCxnSpPr>
            <a:cxnSpLocks/>
          </p:cNvCxnSpPr>
          <p:nvPr/>
        </p:nvCxnSpPr>
        <p:spPr>
          <a:xfrm>
            <a:off x="7121768" y="4325816"/>
            <a:ext cx="2205217" cy="861646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EE07F09-8285-6362-9F4C-152E511666DF}"/>
              </a:ext>
            </a:extLst>
          </p:cNvPr>
          <p:cNvSpPr txBox="1"/>
          <p:nvPr/>
        </p:nvSpPr>
        <p:spPr>
          <a:xfrm rot="1293715">
            <a:off x="7399934" y="4416193"/>
            <a:ext cx="1791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리소스 저장</a:t>
            </a:r>
            <a:endParaRPr lang="ko-KR" altLang="en-US" dirty="0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4926763-1214-93F2-8FD7-DD1DB0433736}"/>
              </a:ext>
            </a:extLst>
          </p:cNvPr>
          <p:cNvCxnSpPr>
            <a:cxnSpLocks/>
            <a:stCxn id="21" idx="1"/>
            <a:endCxn id="13" idx="2"/>
          </p:cNvCxnSpPr>
          <p:nvPr/>
        </p:nvCxnSpPr>
        <p:spPr>
          <a:xfrm rot="10800000">
            <a:off x="1831732" y="3662540"/>
            <a:ext cx="7526703" cy="181061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EE0312C-91DF-4BEC-D989-C3033167E21C}"/>
              </a:ext>
            </a:extLst>
          </p:cNvPr>
          <p:cNvSpPr txBox="1"/>
          <p:nvPr/>
        </p:nvSpPr>
        <p:spPr>
          <a:xfrm>
            <a:off x="4670000" y="5134598"/>
            <a:ext cx="1791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리소스 조회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255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C9B3E2-187F-D182-5C7E-44305A6FD79E}"/>
              </a:ext>
            </a:extLst>
          </p:cNvPr>
          <p:cNvSpPr txBox="1"/>
          <p:nvPr/>
        </p:nvSpPr>
        <p:spPr>
          <a:xfrm>
            <a:off x="0" y="0"/>
            <a:ext cx="432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en-US" altLang="ko-KR" dirty="0" err="1"/>
              <a:t>ERD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ko-KR" altLang="en-US" sz="2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2C5974-48AF-EFBB-66A2-0A941C77D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6" y="527539"/>
            <a:ext cx="11124608" cy="62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5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32E6268C-F725-94DE-B93B-046475224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2" y="623923"/>
            <a:ext cx="2800330" cy="6075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743269-8E7A-C243-775A-63E1EF36E84F}"/>
              </a:ext>
            </a:extLst>
          </p:cNvPr>
          <p:cNvSpPr txBox="1"/>
          <p:nvPr/>
        </p:nvSpPr>
        <p:spPr>
          <a:xfrm>
            <a:off x="0" y="0"/>
            <a:ext cx="432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프로젝트 </a:t>
            </a:r>
            <a:r>
              <a:rPr lang="en-US" altLang="ko-KR" sz="2000" b="1" dirty="0"/>
              <a:t>: Watching </a:t>
            </a:r>
            <a:r>
              <a:rPr lang="en-US" altLang="ko-KR" dirty="0"/>
              <a:t>| </a:t>
            </a:r>
            <a:r>
              <a:rPr lang="ko-KR" altLang="en-US" dirty="0"/>
              <a:t>회원가입</a:t>
            </a:r>
            <a:endParaRPr lang="ko-KR" altLang="en-US" sz="28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6A85E9-771A-969C-B795-0066B56357EB}"/>
              </a:ext>
            </a:extLst>
          </p:cNvPr>
          <p:cNvGrpSpPr/>
          <p:nvPr/>
        </p:nvGrpSpPr>
        <p:grpSpPr>
          <a:xfrm>
            <a:off x="5046911" y="2424113"/>
            <a:ext cx="2989385" cy="2009774"/>
            <a:chOff x="4554415" y="2386380"/>
            <a:chExt cx="2989385" cy="200977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656FE29-6B08-9DA4-D93D-E07EC4DCC2BA}"/>
                </a:ext>
              </a:extLst>
            </p:cNvPr>
            <p:cNvSpPr/>
            <p:nvPr/>
          </p:nvSpPr>
          <p:spPr>
            <a:xfrm>
              <a:off x="4554415" y="2672862"/>
              <a:ext cx="2989385" cy="1723292"/>
            </a:xfrm>
            <a:prstGeom prst="roundRect">
              <a:avLst>
                <a:gd name="adj" fmla="val 663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FB1D17D-A989-7B32-F5F4-50AD0B94E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359" y="2386380"/>
              <a:ext cx="1364204" cy="5729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6CA6E-043E-E90F-E2E3-B2DE3533522A}"/>
                </a:ext>
              </a:extLst>
            </p:cNvPr>
            <p:cNvSpPr txBox="1"/>
            <p:nvPr/>
          </p:nvSpPr>
          <p:spPr>
            <a:xfrm>
              <a:off x="5027734" y="3272898"/>
              <a:ext cx="2136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Web Server</a:t>
              </a:r>
              <a:endParaRPr lang="ko-KR" altLang="en-US" sz="2800" b="1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E4C53DC-394F-3FFC-1A79-66C6DEFE4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92" y="151465"/>
            <a:ext cx="1632546" cy="137812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93EE0E-3236-1173-C0B6-AEE3E7B83055}"/>
              </a:ext>
            </a:extLst>
          </p:cNvPr>
          <p:cNvSpPr/>
          <p:nvPr/>
        </p:nvSpPr>
        <p:spPr>
          <a:xfrm>
            <a:off x="565265" y="2934731"/>
            <a:ext cx="1149235" cy="2407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BBDC026-0C45-E3CD-EAC3-B119E10E7FC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04748" y="3169666"/>
            <a:ext cx="3342163" cy="402575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6DEC5BF-79FC-1FE2-9F9D-1089FCA88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927" y="2902733"/>
            <a:ext cx="1339016" cy="1339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F6727F-5527-79D6-238E-AD4C1015B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55" y="5034010"/>
            <a:ext cx="1804090" cy="135306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52125B9-BB87-2F1B-5FC7-B5C874466EFF}"/>
              </a:ext>
            </a:extLst>
          </p:cNvPr>
          <p:cNvCxnSpPr>
            <a:cxnSpLocks/>
          </p:cNvCxnSpPr>
          <p:nvPr/>
        </p:nvCxnSpPr>
        <p:spPr>
          <a:xfrm flipV="1">
            <a:off x="7716102" y="1045241"/>
            <a:ext cx="1726995" cy="13748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3BBC29-F2F4-9DD4-1EF6-1E956B175BF0}"/>
              </a:ext>
            </a:extLst>
          </p:cNvPr>
          <p:cNvSpPr txBox="1"/>
          <p:nvPr/>
        </p:nvSpPr>
        <p:spPr>
          <a:xfrm rot="19340243">
            <a:off x="7537648" y="1206910"/>
            <a:ext cx="171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인증 코드 저장 </a:t>
            </a:r>
            <a:r>
              <a:rPr lang="en-US" altLang="ko-KR" sz="1600" dirty="0"/>
              <a:t>( </a:t>
            </a:r>
            <a:r>
              <a:rPr lang="ko-KR" altLang="en-US" sz="1600" dirty="0"/>
              <a:t>저장시간은 </a:t>
            </a:r>
            <a:r>
              <a:rPr lang="en-US" altLang="ko-KR" sz="1600" dirty="0"/>
              <a:t>3</a:t>
            </a:r>
            <a:r>
              <a:rPr lang="ko-KR" altLang="en-US" sz="1600" dirty="0"/>
              <a:t>분 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951800-F124-63E3-A3C8-8138B143FF26}"/>
              </a:ext>
            </a:extLst>
          </p:cNvPr>
          <p:cNvCxnSpPr>
            <a:cxnSpLocks/>
          </p:cNvCxnSpPr>
          <p:nvPr/>
        </p:nvCxnSpPr>
        <p:spPr>
          <a:xfrm flipH="1">
            <a:off x="8040019" y="1345718"/>
            <a:ext cx="1696916" cy="13276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9862A0-F17A-300B-2422-D2F6A658C7EE}"/>
              </a:ext>
            </a:extLst>
          </p:cNvPr>
          <p:cNvSpPr txBox="1"/>
          <p:nvPr/>
        </p:nvSpPr>
        <p:spPr>
          <a:xfrm rot="19284212">
            <a:off x="8173957" y="1973682"/>
            <a:ext cx="171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인증 코드 조회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F829B66-2693-0CD7-679C-653589357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78" y="151465"/>
            <a:ext cx="1109250" cy="944916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4F229DD-8AD5-6E10-E2D7-13E9C622D59B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6528660" y="1096381"/>
            <a:ext cx="12943" cy="12974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78550C-636A-8BA5-4B8F-B40F0F22AE0D}"/>
              </a:ext>
            </a:extLst>
          </p:cNvPr>
          <p:cNvSpPr txBox="1"/>
          <p:nvPr/>
        </p:nvSpPr>
        <p:spPr>
          <a:xfrm>
            <a:off x="4205221" y="1600222"/>
            <a:ext cx="235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인증 코드 메일 발송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60CA3DB-6743-9278-ACB8-3EC8BCE8CA43}"/>
              </a:ext>
            </a:extLst>
          </p:cNvPr>
          <p:cNvCxnSpPr>
            <a:stCxn id="12" idx="2"/>
            <a:endCxn id="8" idx="1"/>
          </p:cNvCxnSpPr>
          <p:nvPr/>
        </p:nvCxnSpPr>
        <p:spPr>
          <a:xfrm rot="16200000" flipH="1">
            <a:off x="7420201" y="3555289"/>
            <a:ext cx="1276657" cy="30338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187FEC6-358E-B2F1-5F35-2F4D790C45A2}"/>
              </a:ext>
            </a:extLst>
          </p:cNvPr>
          <p:cNvSpPr txBox="1"/>
          <p:nvPr/>
        </p:nvSpPr>
        <p:spPr>
          <a:xfrm>
            <a:off x="7178376" y="5351393"/>
            <a:ext cx="171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유저 이미지저장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939FBC1-451B-DDDC-6971-F8E90A5B2BC2}"/>
              </a:ext>
            </a:extLst>
          </p:cNvPr>
          <p:cNvCxnSpPr>
            <a:cxnSpLocks/>
          </p:cNvCxnSpPr>
          <p:nvPr/>
        </p:nvCxnSpPr>
        <p:spPr>
          <a:xfrm flipV="1">
            <a:off x="8036295" y="3428999"/>
            <a:ext cx="2338628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1AF15EC-1466-6958-DC1C-49B53740FDFC}"/>
              </a:ext>
            </a:extLst>
          </p:cNvPr>
          <p:cNvCxnSpPr>
            <a:cxnSpLocks/>
          </p:cNvCxnSpPr>
          <p:nvPr/>
        </p:nvCxnSpPr>
        <p:spPr>
          <a:xfrm flipH="1">
            <a:off x="8058529" y="4087687"/>
            <a:ext cx="23163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2F1310-80D7-193E-EC59-8D82C36F93D8}"/>
              </a:ext>
            </a:extLst>
          </p:cNvPr>
          <p:cNvSpPr txBox="1"/>
          <p:nvPr/>
        </p:nvSpPr>
        <p:spPr>
          <a:xfrm>
            <a:off x="8208667" y="3069849"/>
            <a:ext cx="2016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회원가입 정보 저장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1F3520-67FF-0BD5-F4F0-AF9D2DC2D1C7}"/>
              </a:ext>
            </a:extLst>
          </p:cNvPr>
          <p:cNvSpPr txBox="1"/>
          <p:nvPr/>
        </p:nvSpPr>
        <p:spPr>
          <a:xfrm>
            <a:off x="8062984" y="3752956"/>
            <a:ext cx="2414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가입 여부 및 닉네임 조회</a:t>
            </a:r>
            <a:endParaRPr lang="ko-KR" altLang="en-US" sz="16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6E4AE2-58C0-4EB0-864B-DAB7EAC11AE6}"/>
              </a:ext>
            </a:extLst>
          </p:cNvPr>
          <p:cNvSpPr/>
          <p:nvPr/>
        </p:nvSpPr>
        <p:spPr>
          <a:xfrm>
            <a:off x="555513" y="3539073"/>
            <a:ext cx="1149235" cy="2138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AF4296-9552-9B55-23F9-D7F69A48413D}"/>
              </a:ext>
            </a:extLst>
          </p:cNvPr>
          <p:cNvSpPr/>
          <p:nvPr/>
        </p:nvSpPr>
        <p:spPr>
          <a:xfrm>
            <a:off x="555512" y="4134807"/>
            <a:ext cx="1149235" cy="2138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E1FED3-AD80-EF2D-45CC-BA960B3D11E2}"/>
              </a:ext>
            </a:extLst>
          </p:cNvPr>
          <p:cNvSpPr/>
          <p:nvPr/>
        </p:nvSpPr>
        <p:spPr>
          <a:xfrm>
            <a:off x="566760" y="5556738"/>
            <a:ext cx="2334701" cy="2783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DFAEE1CA-2137-C083-AD8E-10B67BD08E68}"/>
              </a:ext>
            </a:extLst>
          </p:cNvPr>
          <p:cNvCxnSpPr>
            <a:stCxn id="64" idx="3"/>
          </p:cNvCxnSpPr>
          <p:nvPr/>
        </p:nvCxnSpPr>
        <p:spPr>
          <a:xfrm flipV="1">
            <a:off x="1704748" y="3572241"/>
            <a:ext cx="1671498" cy="73774"/>
          </a:xfrm>
          <a:prstGeom prst="bentConnector3">
            <a:avLst>
              <a:gd name="adj1" fmla="val 9997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32D1FD6B-82AA-A2BD-26FC-2CE4C5276B3A}"/>
              </a:ext>
            </a:extLst>
          </p:cNvPr>
          <p:cNvCxnSpPr>
            <a:cxnSpLocks/>
          </p:cNvCxnSpPr>
          <p:nvPr/>
        </p:nvCxnSpPr>
        <p:spPr>
          <a:xfrm flipV="1">
            <a:off x="1704747" y="3646015"/>
            <a:ext cx="1670033" cy="683164"/>
          </a:xfrm>
          <a:prstGeom prst="bentConnector3">
            <a:avLst>
              <a:gd name="adj1" fmla="val 100049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2996CA94-D4E4-1EA3-3047-891D19E55E86}"/>
              </a:ext>
            </a:extLst>
          </p:cNvPr>
          <p:cNvCxnSpPr>
            <a:cxnSpLocks/>
          </p:cNvCxnSpPr>
          <p:nvPr/>
        </p:nvCxnSpPr>
        <p:spPr>
          <a:xfrm flipV="1">
            <a:off x="2903842" y="4241749"/>
            <a:ext cx="473319" cy="1454158"/>
          </a:xfrm>
          <a:prstGeom prst="bent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FB444DCE-8EA7-5065-BF63-A37731334F04}"/>
              </a:ext>
            </a:extLst>
          </p:cNvPr>
          <p:cNvSpPr/>
          <p:nvPr/>
        </p:nvSpPr>
        <p:spPr>
          <a:xfrm>
            <a:off x="3468453" y="5860778"/>
            <a:ext cx="2800330" cy="609775"/>
          </a:xfrm>
          <a:prstGeom prst="roundRect">
            <a:avLst>
              <a:gd name="adj" fmla="val 7482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패스워드는 </a:t>
            </a:r>
            <a:r>
              <a:rPr lang="en-US" altLang="ko-KR" dirty="0" err="1">
                <a:solidFill>
                  <a:schemeClr val="tx1"/>
                </a:solidFill>
              </a:rPr>
              <a:t>bcrypt</a:t>
            </a:r>
            <a:r>
              <a:rPr lang="ko-KR" altLang="en-US" dirty="0">
                <a:solidFill>
                  <a:schemeClr val="tx1"/>
                </a:solidFill>
              </a:rPr>
              <a:t>를 이용하여 </a:t>
            </a:r>
            <a:r>
              <a:rPr lang="ko-KR" altLang="en-US" dirty="0" err="1">
                <a:solidFill>
                  <a:schemeClr val="tx1"/>
                </a:solidFill>
              </a:rPr>
              <a:t>해쉬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89CE8CA2-1B47-618A-28E5-B5CFE1ED3D6F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4868618" y="4433885"/>
            <a:ext cx="886167" cy="142689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78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20228</TotalTime>
  <Words>2052</Words>
  <Application>Microsoft Office PowerPoint</Application>
  <PresentationFormat>와이드스크린</PresentationFormat>
  <Paragraphs>315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찬훈</dc:creator>
  <cp:lastModifiedBy>정 찬훈</cp:lastModifiedBy>
  <cp:revision>3</cp:revision>
  <dcterms:created xsi:type="dcterms:W3CDTF">2023-01-11T09:49:53Z</dcterms:created>
  <dcterms:modified xsi:type="dcterms:W3CDTF">2023-01-26T14:46:25Z</dcterms:modified>
</cp:coreProperties>
</file>